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1430000" cy="9296400"/>
  <p:notesSz cx="6858000" cy="9144000"/>
  <p:embeddedFontLst>
    <p:embeddedFont>
      <p:font typeface="Anton" pitchFamily="2" charset="0"/>
      <p:regular r:id="rId13"/>
    </p:embeddedFont>
    <p:embeddedFont>
      <p:font typeface="Fira Sans" panose="020B0503050000020004" pitchFamily="34" charset="0"/>
      <p:regular r:id="rId14"/>
    </p:embeddedFont>
    <p:embeddedFont>
      <p:font typeface="Fir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175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amma.app/?utm_source=made-with-gamm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3750" y="1429007"/>
            <a:ext cx="4286250" cy="6438900"/>
          </a:xfrm>
          <a:custGeom>
            <a:avLst/>
            <a:gdLst/>
            <a:ahLst/>
            <a:cxnLst/>
            <a:rect l="l" t="t" r="r" b="b"/>
            <a:pathLst>
              <a:path w="4286250" h="6438900">
                <a:moveTo>
                  <a:pt x="0" y="0"/>
                </a:moveTo>
                <a:lnTo>
                  <a:pt x="4286250" y="0"/>
                </a:lnTo>
                <a:lnTo>
                  <a:pt x="428625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" b="-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075" y="4077043"/>
            <a:ext cx="2220563" cy="318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337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MindMate AI </a:t>
            </a:r>
            <a:r>
              <a:rPr lang="en-US" sz="337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í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6631" y="4569485"/>
            <a:ext cx="4633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0075" y="4569485"/>
            <a:ext cx="2902096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Your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Gentle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Mental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Health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Companion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0075" y="5036210"/>
            <a:ext cx="2634796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RAHULKHATICO-FOUNDER&amp;CEO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24512"/>
            <a:ext cx="4286250" cy="7048500"/>
          </a:xfrm>
          <a:custGeom>
            <a:avLst/>
            <a:gdLst/>
            <a:ahLst/>
            <a:cxnLst/>
            <a:rect l="l" t="t" r="r" b="b"/>
            <a:pathLst>
              <a:path w="4286250" h="7048500">
                <a:moveTo>
                  <a:pt x="0" y="0"/>
                </a:moveTo>
                <a:lnTo>
                  <a:pt x="4286250" y="0"/>
                </a:lnTo>
                <a:lnTo>
                  <a:pt x="4286250" y="7048500"/>
                </a:lnTo>
                <a:lnTo>
                  <a:pt x="0" y="704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" b="-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22822" y="3880152"/>
            <a:ext cx="6070597" cy="1917697"/>
          </a:xfrm>
          <a:custGeom>
            <a:avLst/>
            <a:gdLst/>
            <a:ahLst/>
            <a:cxnLst/>
            <a:rect l="l" t="t" r="r" b="b"/>
            <a:pathLst>
              <a:path w="6070597" h="1917697">
                <a:moveTo>
                  <a:pt x="0" y="0"/>
                </a:moveTo>
                <a:lnTo>
                  <a:pt x="6070597" y="0"/>
                </a:lnTo>
                <a:lnTo>
                  <a:pt x="6070597" y="1917696"/>
                </a:lnTo>
                <a:lnTo>
                  <a:pt x="0" y="1917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22822" y="5842302"/>
            <a:ext cx="6070597" cy="1927222"/>
          </a:xfrm>
          <a:custGeom>
            <a:avLst/>
            <a:gdLst/>
            <a:ahLst/>
            <a:cxnLst/>
            <a:rect l="l" t="t" r="r" b="b"/>
            <a:pathLst>
              <a:path w="6070597" h="1927222">
                <a:moveTo>
                  <a:pt x="0" y="0"/>
                </a:moveTo>
                <a:lnTo>
                  <a:pt x="6070597" y="0"/>
                </a:lnTo>
                <a:lnTo>
                  <a:pt x="6070597" y="1927221"/>
                </a:lnTo>
                <a:lnTo>
                  <a:pt x="0" y="1927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86325" y="1581798"/>
            <a:ext cx="5367347" cy="108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37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Join Our Mission: Contribute to MindMate 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3046" y="2798140"/>
            <a:ext cx="4633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82711" y="4534376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6825" y="4931740"/>
            <a:ext cx="4950247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Whether it's bug fixes, new features, or code improvements, your </a:t>
            </a:r>
          </a:p>
          <a:p>
            <a:pPr algn="l">
              <a:lnSpc>
                <a:spcPts val="1416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contributions are invaluable.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91439" y="6496526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76825" y="6893890"/>
            <a:ext cx="550539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Have an idea for enhancing MindMate AI? Create an issue to discuss and </a:t>
            </a:r>
          </a:p>
          <a:p>
            <a:pPr algn="l">
              <a:lnSpc>
                <a:spcPts val="156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collaborate on new features.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86325" y="2912440"/>
            <a:ext cx="5990711" cy="26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MindMateAIisanopen-sourceprojectdrivenbycommunitycontributions. We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86325" y="3188665"/>
            <a:ext cx="5659326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believe thatbyworkingtogether,wecanmakeagreaterimpactonmental health accessibility.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76825" y="4591526"/>
            <a:ext cx="1994268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Pull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Requests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Welcome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76825" y="6553676"/>
            <a:ext cx="2529354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Open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Issues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for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New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Features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3750" y="1429007"/>
            <a:ext cx="4286250" cy="6438900"/>
          </a:xfrm>
          <a:custGeom>
            <a:avLst/>
            <a:gdLst/>
            <a:ahLst/>
            <a:cxnLst/>
            <a:rect l="l" t="t" r="r" b="b"/>
            <a:pathLst>
              <a:path w="4286250" h="6438900">
                <a:moveTo>
                  <a:pt x="0" y="0"/>
                </a:moveTo>
                <a:lnTo>
                  <a:pt x="4286250" y="0"/>
                </a:lnTo>
                <a:lnTo>
                  <a:pt x="428625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" b="-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075" y="4162768"/>
            <a:ext cx="1831334" cy="55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337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5192" y="4640790"/>
            <a:ext cx="61379" cy="47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02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0075" y="4745565"/>
            <a:ext cx="5921959" cy="366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Let9smakementalhealth support accessible to everyone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1067152"/>
            <a:ext cx="11556997" cy="7156447"/>
            <a:chOff x="0" y="0"/>
            <a:chExt cx="11557000" cy="715645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1430000" cy="7029450"/>
            </a:xfrm>
            <a:custGeom>
              <a:avLst/>
              <a:gdLst/>
              <a:ahLst/>
              <a:cxnLst/>
              <a:rect l="l" t="t" r="r" b="b"/>
              <a:pathLst>
                <a:path w="11430000" h="7029450">
                  <a:moveTo>
                    <a:pt x="0" y="7029450"/>
                  </a:moveTo>
                  <a:lnTo>
                    <a:pt x="11430000" y="70294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754"/>
              <a:ext cx="11430000" cy="7029196"/>
            </a:xfrm>
            <a:custGeom>
              <a:avLst/>
              <a:gdLst/>
              <a:ahLst/>
              <a:cxnLst/>
              <a:rect l="l" t="t" r="r" b="b"/>
              <a:pathLst>
                <a:path w="11430000" h="7029196">
                  <a:moveTo>
                    <a:pt x="0" y="0"/>
                  </a:moveTo>
                  <a:lnTo>
                    <a:pt x="0" y="7029196"/>
                  </a:lnTo>
                  <a:lnTo>
                    <a:pt x="11430000" y="702919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63500"/>
              <a:ext cx="11430000" cy="7029450"/>
            </a:xfrm>
            <a:custGeom>
              <a:avLst/>
              <a:gdLst/>
              <a:ahLst/>
              <a:cxnLst/>
              <a:rect l="l" t="t" r="r" b="b"/>
              <a:pathLst>
                <a:path w="11430000" h="7029450">
                  <a:moveTo>
                    <a:pt x="0" y="7029450"/>
                  </a:moveTo>
                  <a:lnTo>
                    <a:pt x="11430000" y="70294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3754"/>
              <a:ext cx="11430000" cy="7029196"/>
            </a:xfrm>
            <a:custGeom>
              <a:avLst/>
              <a:gdLst/>
              <a:ahLst/>
              <a:cxnLst/>
              <a:rect l="l" t="t" r="r" b="b"/>
              <a:pathLst>
                <a:path w="11430000" h="7029196">
                  <a:moveTo>
                    <a:pt x="0" y="0"/>
                  </a:moveTo>
                  <a:lnTo>
                    <a:pt x="0" y="7029196"/>
                  </a:lnTo>
                  <a:lnTo>
                    <a:pt x="11430000" y="702919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934075" y="2587981"/>
            <a:ext cx="4905375" cy="4905375"/>
            <a:chOff x="0" y="0"/>
            <a:chExt cx="6540500" cy="6540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40500" cy="6540500"/>
            </a:xfrm>
            <a:custGeom>
              <a:avLst/>
              <a:gdLst/>
              <a:ahLst/>
              <a:cxnLst/>
              <a:rect l="l" t="t" r="r" b="b"/>
              <a:pathLst>
                <a:path w="6540500" h="6540500">
                  <a:moveTo>
                    <a:pt x="28448" y="0"/>
                  </a:moveTo>
                  <a:cubicBezTo>
                    <a:pt x="20574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6511925"/>
                  </a:lnTo>
                  <a:cubicBezTo>
                    <a:pt x="0" y="6519799"/>
                    <a:pt x="2794" y="6526530"/>
                    <a:pt x="8382" y="6532118"/>
                  </a:cubicBezTo>
                  <a:cubicBezTo>
                    <a:pt x="13970" y="6537706"/>
                    <a:pt x="20447" y="6540374"/>
                    <a:pt x="28321" y="6540500"/>
                  </a:cubicBezTo>
                  <a:lnTo>
                    <a:pt x="6512306" y="6540500"/>
                  </a:lnTo>
                  <a:cubicBezTo>
                    <a:pt x="6520053" y="6540373"/>
                    <a:pt x="6526657" y="6537579"/>
                    <a:pt x="6532118" y="6532118"/>
                  </a:cubicBezTo>
                  <a:cubicBezTo>
                    <a:pt x="6537579" y="6526657"/>
                    <a:pt x="6540500" y="6519800"/>
                    <a:pt x="6540500" y="6511925"/>
                  </a:cubicBezTo>
                  <a:lnTo>
                    <a:pt x="6540500" y="28575"/>
                  </a:lnTo>
                  <a:cubicBezTo>
                    <a:pt x="6540500" y="20701"/>
                    <a:pt x="6537706" y="13970"/>
                    <a:pt x="6532118" y="8382"/>
                  </a:cubicBezTo>
                  <a:cubicBezTo>
                    <a:pt x="6526530" y="2794"/>
                    <a:pt x="6519926" y="0"/>
                    <a:pt x="6512052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00075" y="1826323"/>
            <a:ext cx="6859295" cy="318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337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Mental Health Support is Hard to Access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6639" y="2423541"/>
            <a:ext cx="4633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0075" y="2537841"/>
            <a:ext cx="4967592" cy="26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Manyindividuals navigate dailystruggleswith stress, anxiety, and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0075" y="2814066"/>
            <a:ext cx="5006254" cy="178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overwhelming emotions. The need for immediate,empathetic support is more critical than ever, yet it often remains outof reach for those who need it most.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Current systems struggle to provide timely and personalized care, </a:t>
            </a:r>
          </a:p>
          <a:p>
            <a:pPr algn="l">
              <a:lnSpc>
                <a:spcPts val="9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leaving many feeling isolated and unsupported in their mental 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wellness journey.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29007"/>
            <a:ext cx="4286250" cy="6438900"/>
          </a:xfrm>
          <a:custGeom>
            <a:avLst/>
            <a:gdLst/>
            <a:ahLst/>
            <a:cxnLst/>
            <a:rect l="l" t="t" r="r" b="b"/>
            <a:pathLst>
              <a:path w="4286250" h="6438900">
                <a:moveTo>
                  <a:pt x="0" y="0"/>
                </a:moveTo>
                <a:lnTo>
                  <a:pt x="4286250" y="0"/>
                </a:lnTo>
                <a:lnTo>
                  <a:pt x="428625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" b="-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03772" y="3451222"/>
            <a:ext cx="6089647" cy="1974847"/>
          </a:xfrm>
          <a:custGeom>
            <a:avLst/>
            <a:gdLst/>
            <a:ahLst/>
            <a:cxnLst/>
            <a:rect l="l" t="t" r="r" b="b"/>
            <a:pathLst>
              <a:path w="6089647" h="1974847">
                <a:moveTo>
                  <a:pt x="0" y="0"/>
                </a:moveTo>
                <a:lnTo>
                  <a:pt x="6089647" y="0"/>
                </a:lnTo>
                <a:lnTo>
                  <a:pt x="6089647" y="1974847"/>
                </a:lnTo>
                <a:lnTo>
                  <a:pt x="0" y="1974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03772" y="5470522"/>
            <a:ext cx="6089647" cy="1698622"/>
          </a:xfrm>
          <a:custGeom>
            <a:avLst/>
            <a:gdLst/>
            <a:ahLst/>
            <a:cxnLst/>
            <a:rect l="l" t="t" r="r" b="b"/>
            <a:pathLst>
              <a:path w="6089647" h="1698622">
                <a:moveTo>
                  <a:pt x="0" y="0"/>
                </a:moveTo>
                <a:lnTo>
                  <a:pt x="6089647" y="0"/>
                </a:lnTo>
                <a:lnTo>
                  <a:pt x="6089647" y="1698622"/>
                </a:lnTo>
                <a:lnTo>
                  <a:pt x="0" y="1698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86325" y="2172043"/>
            <a:ext cx="5568182" cy="108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37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People Want a Friend, Not Just a Bot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33975" y="3486321"/>
            <a:ext cx="5407628" cy="81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Generic Chatbots</a:t>
            </a:r>
          </a:p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Most existing chatbots offer standard,rule-based responses thatoften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53632" y="4121810"/>
            <a:ext cx="46339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8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33975" y="5629446"/>
            <a:ext cx="106140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MindMate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70696" y="6026810"/>
            <a:ext cx="46339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3975" y="4340885"/>
            <a:ext cx="5320351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lack thenuancedunderstandingrequired for sensitivemental health conversations. Theycan feel impersonal and fail to address the user's true emotional state.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3975" y="6083960"/>
            <a:ext cx="5564143" cy="26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MindMateAI is designed with advanced emotional awareness, allowing it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3975" y="6360185"/>
            <a:ext cx="5487676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tounderstand and respond with genuine empathy. This makes interactions feel more human, fostering a sense of connection and trust.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768601"/>
            <a:ext cx="11556997" cy="7756522"/>
            <a:chOff x="0" y="0"/>
            <a:chExt cx="11557000" cy="7756525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1430000" cy="7629525"/>
            </a:xfrm>
            <a:custGeom>
              <a:avLst/>
              <a:gdLst/>
              <a:ahLst/>
              <a:cxnLst/>
              <a:rect l="l" t="t" r="r" b="b"/>
              <a:pathLst>
                <a:path w="11430000" h="7629525">
                  <a:moveTo>
                    <a:pt x="0" y="0"/>
                  </a:moveTo>
                  <a:lnTo>
                    <a:pt x="0" y="7629525"/>
                  </a:lnTo>
                  <a:lnTo>
                    <a:pt x="11430000" y="7629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1430000" cy="7629525"/>
            </a:xfrm>
            <a:custGeom>
              <a:avLst/>
              <a:gdLst/>
              <a:ahLst/>
              <a:cxnLst/>
              <a:rect l="l" t="t" r="r" b="b"/>
              <a:pathLst>
                <a:path w="11430000" h="7629525">
                  <a:moveTo>
                    <a:pt x="0" y="0"/>
                  </a:moveTo>
                  <a:lnTo>
                    <a:pt x="0" y="7629525"/>
                  </a:lnTo>
                  <a:lnTo>
                    <a:pt x="11430000" y="7629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63500"/>
              <a:ext cx="11430000" cy="7629525"/>
            </a:xfrm>
            <a:custGeom>
              <a:avLst/>
              <a:gdLst/>
              <a:ahLst/>
              <a:cxnLst/>
              <a:rect l="l" t="t" r="r" b="b"/>
              <a:pathLst>
                <a:path w="11430000" h="7629525">
                  <a:moveTo>
                    <a:pt x="0" y="0"/>
                  </a:moveTo>
                  <a:lnTo>
                    <a:pt x="0" y="7629525"/>
                  </a:lnTo>
                  <a:lnTo>
                    <a:pt x="11430000" y="7629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3500"/>
              <a:ext cx="11430000" cy="7629525"/>
            </a:xfrm>
            <a:custGeom>
              <a:avLst/>
              <a:gdLst/>
              <a:ahLst/>
              <a:cxnLst/>
              <a:rect l="l" t="t" r="r" b="b"/>
              <a:pathLst>
                <a:path w="11430000" h="7629525">
                  <a:moveTo>
                    <a:pt x="0" y="0"/>
                  </a:moveTo>
                  <a:lnTo>
                    <a:pt x="0" y="7629525"/>
                  </a:lnTo>
                  <a:lnTo>
                    <a:pt x="11430000" y="7629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3500"/>
              <a:ext cx="11430000" cy="7629525"/>
            </a:xfrm>
            <a:custGeom>
              <a:avLst/>
              <a:gdLst/>
              <a:ahLst/>
              <a:cxnLst/>
              <a:rect l="l" t="t" r="r" b="b"/>
              <a:pathLst>
                <a:path w="11430000" h="7629525">
                  <a:moveTo>
                    <a:pt x="0" y="0"/>
                  </a:moveTo>
                  <a:lnTo>
                    <a:pt x="0" y="7629525"/>
                  </a:lnTo>
                  <a:lnTo>
                    <a:pt x="11430000" y="7629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143750" y="832104"/>
            <a:ext cx="4286250" cy="7629525"/>
          </a:xfrm>
          <a:custGeom>
            <a:avLst/>
            <a:gdLst/>
            <a:ahLst/>
            <a:cxnLst/>
            <a:rect l="l" t="t" r="r" b="b"/>
            <a:pathLst>
              <a:path w="4286250" h="7629525">
                <a:moveTo>
                  <a:pt x="0" y="0"/>
                </a:moveTo>
                <a:lnTo>
                  <a:pt x="4286250" y="0"/>
                </a:lnTo>
                <a:lnTo>
                  <a:pt x="4286250" y="7629525"/>
                </a:lnTo>
                <a:lnTo>
                  <a:pt x="0" y="762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" b="-5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36572" y="3311776"/>
            <a:ext cx="3013072" cy="2622547"/>
            <a:chOff x="0" y="0"/>
            <a:chExt cx="3013075" cy="2622550"/>
          </a:xfrm>
        </p:grpSpPr>
        <p:sp>
          <p:nvSpPr>
            <p:cNvPr id="10" name="Freeform 10"/>
            <p:cNvSpPr/>
            <p:nvPr/>
          </p:nvSpPr>
          <p:spPr>
            <a:xfrm>
              <a:off x="63373" y="63500"/>
              <a:ext cx="2886202" cy="2495677"/>
            </a:xfrm>
            <a:custGeom>
              <a:avLst/>
              <a:gdLst/>
              <a:ahLst/>
              <a:cxnLst/>
              <a:rect l="l" t="t" r="r" b="b"/>
              <a:pathLst>
                <a:path w="2886202" h="2495677">
                  <a:moveTo>
                    <a:pt x="127" y="2474087"/>
                  </a:moveTo>
                  <a:lnTo>
                    <a:pt x="127" y="21463"/>
                  </a:lnTo>
                  <a:cubicBezTo>
                    <a:pt x="127" y="18669"/>
                    <a:pt x="635" y="15875"/>
                    <a:pt x="1778" y="13335"/>
                  </a:cubicBezTo>
                  <a:cubicBezTo>
                    <a:pt x="2921" y="10795"/>
                    <a:pt x="4445" y="8382"/>
                    <a:pt x="6477" y="6350"/>
                  </a:cubicBezTo>
                  <a:cubicBezTo>
                    <a:pt x="8509" y="4318"/>
                    <a:pt x="10795" y="2794"/>
                    <a:pt x="13462" y="1651"/>
                  </a:cubicBezTo>
                  <a:cubicBezTo>
                    <a:pt x="16129" y="508"/>
                    <a:pt x="18669" y="0"/>
                    <a:pt x="21590" y="0"/>
                  </a:cubicBezTo>
                  <a:lnTo>
                    <a:pt x="2864739" y="0"/>
                  </a:lnTo>
                  <a:cubicBezTo>
                    <a:pt x="2867533" y="0"/>
                    <a:pt x="2870327" y="508"/>
                    <a:pt x="2872994" y="1651"/>
                  </a:cubicBezTo>
                  <a:cubicBezTo>
                    <a:pt x="2875661" y="2794"/>
                    <a:pt x="2877947" y="4318"/>
                    <a:pt x="2879979" y="6350"/>
                  </a:cubicBezTo>
                  <a:cubicBezTo>
                    <a:pt x="2882011" y="8382"/>
                    <a:pt x="2883535" y="10668"/>
                    <a:pt x="2884551" y="13335"/>
                  </a:cubicBezTo>
                  <a:cubicBezTo>
                    <a:pt x="2885567" y="16002"/>
                    <a:pt x="2886202" y="18669"/>
                    <a:pt x="2886202" y="21463"/>
                  </a:cubicBezTo>
                  <a:lnTo>
                    <a:pt x="2886202" y="2474087"/>
                  </a:lnTo>
                  <a:cubicBezTo>
                    <a:pt x="2886202" y="2476881"/>
                    <a:pt x="2885694" y="2479675"/>
                    <a:pt x="2884551" y="2482342"/>
                  </a:cubicBezTo>
                  <a:cubicBezTo>
                    <a:pt x="2883408" y="2485009"/>
                    <a:pt x="2881884" y="2487295"/>
                    <a:pt x="2879979" y="2489327"/>
                  </a:cubicBezTo>
                  <a:cubicBezTo>
                    <a:pt x="2878074" y="2491359"/>
                    <a:pt x="2875661" y="2492883"/>
                    <a:pt x="2872994" y="2494026"/>
                  </a:cubicBezTo>
                  <a:cubicBezTo>
                    <a:pt x="2870327" y="2495169"/>
                    <a:pt x="2867660" y="2495677"/>
                    <a:pt x="2864739" y="2495677"/>
                  </a:cubicBezTo>
                  <a:lnTo>
                    <a:pt x="21590" y="2495677"/>
                  </a:lnTo>
                  <a:cubicBezTo>
                    <a:pt x="18796" y="2495677"/>
                    <a:pt x="16002" y="2495169"/>
                    <a:pt x="13335" y="2494026"/>
                  </a:cubicBezTo>
                  <a:cubicBezTo>
                    <a:pt x="10668" y="2492883"/>
                    <a:pt x="8382" y="2491359"/>
                    <a:pt x="6350" y="2489327"/>
                  </a:cubicBezTo>
                  <a:cubicBezTo>
                    <a:pt x="4318" y="2487295"/>
                    <a:pt x="2794" y="2485009"/>
                    <a:pt x="1651" y="2482342"/>
                  </a:cubicBezTo>
                  <a:cubicBezTo>
                    <a:pt x="508" y="2479675"/>
                    <a:pt x="0" y="2477008"/>
                    <a:pt x="0" y="2474087"/>
                  </a:cubicBezTo>
                </a:path>
              </a:pathLst>
            </a:custGeom>
            <a:solidFill>
              <a:srgbClr val="3E3E3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4950" y="235077"/>
              <a:ext cx="514096" cy="514223"/>
            </a:xfrm>
            <a:custGeom>
              <a:avLst/>
              <a:gdLst/>
              <a:ahLst/>
              <a:cxnLst/>
              <a:rect l="l" t="t" r="r" b="b"/>
              <a:pathLst>
                <a:path w="514096" h="514223">
                  <a:moveTo>
                    <a:pt x="0" y="257048"/>
                  </a:moveTo>
                  <a:cubicBezTo>
                    <a:pt x="0" y="248666"/>
                    <a:pt x="381" y="240284"/>
                    <a:pt x="1270" y="231902"/>
                  </a:cubicBezTo>
                  <a:cubicBezTo>
                    <a:pt x="2159" y="223520"/>
                    <a:pt x="3302" y="215138"/>
                    <a:pt x="4953" y="206883"/>
                  </a:cubicBezTo>
                  <a:cubicBezTo>
                    <a:pt x="6604" y="198628"/>
                    <a:pt x="8636" y="190500"/>
                    <a:pt x="11049" y="182372"/>
                  </a:cubicBezTo>
                  <a:cubicBezTo>
                    <a:pt x="13462" y="174244"/>
                    <a:pt x="16383" y="166370"/>
                    <a:pt x="19558" y="158623"/>
                  </a:cubicBezTo>
                  <a:cubicBezTo>
                    <a:pt x="22733" y="150876"/>
                    <a:pt x="26416" y="143256"/>
                    <a:pt x="30353" y="135763"/>
                  </a:cubicBezTo>
                  <a:cubicBezTo>
                    <a:pt x="34290" y="128270"/>
                    <a:pt x="38608" y="121158"/>
                    <a:pt x="43307" y="114173"/>
                  </a:cubicBezTo>
                  <a:cubicBezTo>
                    <a:pt x="48006" y="107188"/>
                    <a:pt x="52959" y="100457"/>
                    <a:pt x="58293" y="93853"/>
                  </a:cubicBezTo>
                  <a:cubicBezTo>
                    <a:pt x="63627" y="87249"/>
                    <a:pt x="69342" y="81153"/>
                    <a:pt x="75184" y="75184"/>
                  </a:cubicBezTo>
                  <a:cubicBezTo>
                    <a:pt x="81026" y="69215"/>
                    <a:pt x="87376" y="63627"/>
                    <a:pt x="93853" y="58293"/>
                  </a:cubicBezTo>
                  <a:cubicBezTo>
                    <a:pt x="100330" y="52959"/>
                    <a:pt x="107061" y="47879"/>
                    <a:pt x="114173" y="43307"/>
                  </a:cubicBezTo>
                  <a:cubicBezTo>
                    <a:pt x="121285" y="38735"/>
                    <a:pt x="128397" y="34290"/>
                    <a:pt x="135763" y="30353"/>
                  </a:cubicBezTo>
                  <a:cubicBezTo>
                    <a:pt x="143129" y="26416"/>
                    <a:pt x="150749" y="22733"/>
                    <a:pt x="158623" y="19558"/>
                  </a:cubicBezTo>
                  <a:cubicBezTo>
                    <a:pt x="166497" y="16383"/>
                    <a:pt x="174371" y="13462"/>
                    <a:pt x="182372" y="11049"/>
                  </a:cubicBezTo>
                  <a:cubicBezTo>
                    <a:pt x="190373" y="8636"/>
                    <a:pt x="198628" y="6604"/>
                    <a:pt x="206883" y="4953"/>
                  </a:cubicBezTo>
                  <a:cubicBezTo>
                    <a:pt x="215138" y="3302"/>
                    <a:pt x="223520" y="2032"/>
                    <a:pt x="231902" y="1270"/>
                  </a:cubicBezTo>
                  <a:cubicBezTo>
                    <a:pt x="240284" y="508"/>
                    <a:pt x="248666" y="0"/>
                    <a:pt x="257048" y="0"/>
                  </a:cubicBezTo>
                  <a:cubicBezTo>
                    <a:pt x="265430" y="0"/>
                    <a:pt x="273939" y="381"/>
                    <a:pt x="282194" y="1270"/>
                  </a:cubicBezTo>
                  <a:cubicBezTo>
                    <a:pt x="290449" y="2159"/>
                    <a:pt x="298958" y="3302"/>
                    <a:pt x="307213" y="4953"/>
                  </a:cubicBezTo>
                  <a:cubicBezTo>
                    <a:pt x="315468" y="6604"/>
                    <a:pt x="323596" y="8636"/>
                    <a:pt x="331724" y="11049"/>
                  </a:cubicBezTo>
                  <a:cubicBezTo>
                    <a:pt x="339852" y="13462"/>
                    <a:pt x="347726" y="16383"/>
                    <a:pt x="355473" y="19558"/>
                  </a:cubicBezTo>
                  <a:cubicBezTo>
                    <a:pt x="363220" y="22733"/>
                    <a:pt x="370840" y="26416"/>
                    <a:pt x="378333" y="30353"/>
                  </a:cubicBezTo>
                  <a:cubicBezTo>
                    <a:pt x="385826" y="34290"/>
                    <a:pt x="392938" y="38608"/>
                    <a:pt x="399923" y="43307"/>
                  </a:cubicBezTo>
                  <a:cubicBezTo>
                    <a:pt x="406908" y="48006"/>
                    <a:pt x="413639" y="52959"/>
                    <a:pt x="420243" y="58293"/>
                  </a:cubicBezTo>
                  <a:cubicBezTo>
                    <a:pt x="426847" y="63627"/>
                    <a:pt x="432943" y="69215"/>
                    <a:pt x="438912" y="75184"/>
                  </a:cubicBezTo>
                  <a:cubicBezTo>
                    <a:pt x="444881" y="81153"/>
                    <a:pt x="450469" y="87376"/>
                    <a:pt x="455803" y="93853"/>
                  </a:cubicBezTo>
                  <a:cubicBezTo>
                    <a:pt x="461137" y="100330"/>
                    <a:pt x="466217" y="107061"/>
                    <a:pt x="470789" y="114173"/>
                  </a:cubicBezTo>
                  <a:cubicBezTo>
                    <a:pt x="475361" y="121285"/>
                    <a:pt x="479806" y="128397"/>
                    <a:pt x="483743" y="135763"/>
                  </a:cubicBezTo>
                  <a:cubicBezTo>
                    <a:pt x="487680" y="143129"/>
                    <a:pt x="491363" y="150749"/>
                    <a:pt x="494538" y="158623"/>
                  </a:cubicBezTo>
                  <a:cubicBezTo>
                    <a:pt x="497713" y="166497"/>
                    <a:pt x="500634" y="174371"/>
                    <a:pt x="503047" y="182372"/>
                  </a:cubicBezTo>
                  <a:cubicBezTo>
                    <a:pt x="505460" y="190373"/>
                    <a:pt x="507492" y="198628"/>
                    <a:pt x="509143" y="206883"/>
                  </a:cubicBezTo>
                  <a:cubicBezTo>
                    <a:pt x="510794" y="215138"/>
                    <a:pt x="512064" y="223520"/>
                    <a:pt x="512826" y="231902"/>
                  </a:cubicBezTo>
                  <a:cubicBezTo>
                    <a:pt x="513588" y="240284"/>
                    <a:pt x="514096" y="248666"/>
                    <a:pt x="514096" y="257048"/>
                  </a:cubicBezTo>
                  <a:cubicBezTo>
                    <a:pt x="514096" y="265430"/>
                    <a:pt x="513715" y="273939"/>
                    <a:pt x="512826" y="282321"/>
                  </a:cubicBezTo>
                  <a:cubicBezTo>
                    <a:pt x="511937" y="290703"/>
                    <a:pt x="510794" y="299085"/>
                    <a:pt x="509143" y="307340"/>
                  </a:cubicBezTo>
                  <a:cubicBezTo>
                    <a:pt x="507492" y="315595"/>
                    <a:pt x="505460" y="323723"/>
                    <a:pt x="503047" y="331851"/>
                  </a:cubicBezTo>
                  <a:cubicBezTo>
                    <a:pt x="500634" y="339979"/>
                    <a:pt x="497713" y="347853"/>
                    <a:pt x="494538" y="355600"/>
                  </a:cubicBezTo>
                  <a:cubicBezTo>
                    <a:pt x="491363" y="363347"/>
                    <a:pt x="487680" y="370967"/>
                    <a:pt x="483743" y="378460"/>
                  </a:cubicBezTo>
                  <a:cubicBezTo>
                    <a:pt x="479806" y="385953"/>
                    <a:pt x="475488" y="393065"/>
                    <a:pt x="470789" y="400050"/>
                  </a:cubicBezTo>
                  <a:cubicBezTo>
                    <a:pt x="466090" y="407035"/>
                    <a:pt x="461137" y="413766"/>
                    <a:pt x="455803" y="420370"/>
                  </a:cubicBezTo>
                  <a:cubicBezTo>
                    <a:pt x="450469" y="426974"/>
                    <a:pt x="444754" y="433070"/>
                    <a:pt x="438912" y="439039"/>
                  </a:cubicBezTo>
                  <a:cubicBezTo>
                    <a:pt x="433070" y="445008"/>
                    <a:pt x="426720" y="450596"/>
                    <a:pt x="420243" y="455930"/>
                  </a:cubicBezTo>
                  <a:cubicBezTo>
                    <a:pt x="413766" y="461264"/>
                    <a:pt x="407035" y="466344"/>
                    <a:pt x="399923" y="470916"/>
                  </a:cubicBezTo>
                  <a:cubicBezTo>
                    <a:pt x="392811" y="475488"/>
                    <a:pt x="385699" y="479933"/>
                    <a:pt x="378333" y="483870"/>
                  </a:cubicBezTo>
                  <a:cubicBezTo>
                    <a:pt x="370967" y="487807"/>
                    <a:pt x="363347" y="491490"/>
                    <a:pt x="355473" y="494665"/>
                  </a:cubicBezTo>
                  <a:cubicBezTo>
                    <a:pt x="347599" y="497840"/>
                    <a:pt x="339725" y="500761"/>
                    <a:pt x="331724" y="503174"/>
                  </a:cubicBezTo>
                  <a:cubicBezTo>
                    <a:pt x="323723" y="505587"/>
                    <a:pt x="315468" y="507619"/>
                    <a:pt x="307213" y="509270"/>
                  </a:cubicBezTo>
                  <a:cubicBezTo>
                    <a:pt x="298958" y="510921"/>
                    <a:pt x="290576" y="512191"/>
                    <a:pt x="282194" y="512953"/>
                  </a:cubicBezTo>
                  <a:cubicBezTo>
                    <a:pt x="273812" y="513715"/>
                    <a:pt x="265430" y="514223"/>
                    <a:pt x="257048" y="514223"/>
                  </a:cubicBezTo>
                  <a:cubicBezTo>
                    <a:pt x="248666" y="514223"/>
                    <a:pt x="240284" y="513842"/>
                    <a:pt x="231902" y="512953"/>
                  </a:cubicBezTo>
                  <a:cubicBezTo>
                    <a:pt x="223520" y="512064"/>
                    <a:pt x="215138" y="510921"/>
                    <a:pt x="206883" y="509270"/>
                  </a:cubicBezTo>
                  <a:cubicBezTo>
                    <a:pt x="198628" y="507619"/>
                    <a:pt x="190500" y="505587"/>
                    <a:pt x="182372" y="503174"/>
                  </a:cubicBezTo>
                  <a:cubicBezTo>
                    <a:pt x="174244" y="500761"/>
                    <a:pt x="166370" y="497840"/>
                    <a:pt x="158623" y="494665"/>
                  </a:cubicBezTo>
                  <a:cubicBezTo>
                    <a:pt x="150876" y="491490"/>
                    <a:pt x="143256" y="487807"/>
                    <a:pt x="135763" y="483870"/>
                  </a:cubicBezTo>
                  <a:cubicBezTo>
                    <a:pt x="128270" y="479933"/>
                    <a:pt x="121158" y="475615"/>
                    <a:pt x="114173" y="470916"/>
                  </a:cubicBezTo>
                  <a:cubicBezTo>
                    <a:pt x="107188" y="466217"/>
                    <a:pt x="100457" y="461264"/>
                    <a:pt x="93853" y="455930"/>
                  </a:cubicBezTo>
                  <a:cubicBezTo>
                    <a:pt x="87249" y="450596"/>
                    <a:pt x="81153" y="445008"/>
                    <a:pt x="75184" y="439039"/>
                  </a:cubicBezTo>
                  <a:cubicBezTo>
                    <a:pt x="69215" y="433070"/>
                    <a:pt x="63627" y="426847"/>
                    <a:pt x="58293" y="420370"/>
                  </a:cubicBezTo>
                  <a:cubicBezTo>
                    <a:pt x="52959" y="413893"/>
                    <a:pt x="47879" y="407162"/>
                    <a:pt x="43307" y="400050"/>
                  </a:cubicBezTo>
                  <a:cubicBezTo>
                    <a:pt x="38735" y="392938"/>
                    <a:pt x="34290" y="385826"/>
                    <a:pt x="30353" y="378460"/>
                  </a:cubicBezTo>
                  <a:cubicBezTo>
                    <a:pt x="26416" y="371094"/>
                    <a:pt x="22733" y="363474"/>
                    <a:pt x="19558" y="355600"/>
                  </a:cubicBezTo>
                  <a:cubicBezTo>
                    <a:pt x="16383" y="347726"/>
                    <a:pt x="13462" y="339852"/>
                    <a:pt x="11049" y="331851"/>
                  </a:cubicBezTo>
                  <a:cubicBezTo>
                    <a:pt x="8636" y="323850"/>
                    <a:pt x="6604" y="315595"/>
                    <a:pt x="4953" y="307340"/>
                  </a:cubicBezTo>
                  <a:cubicBezTo>
                    <a:pt x="3302" y="299085"/>
                    <a:pt x="2032" y="290703"/>
                    <a:pt x="1270" y="282321"/>
                  </a:cubicBezTo>
                  <a:cubicBezTo>
                    <a:pt x="508" y="273939"/>
                    <a:pt x="0" y="265557"/>
                    <a:pt x="0" y="257048"/>
                  </a:cubicBezTo>
                </a:path>
              </a:pathLst>
            </a:custGeom>
            <a:solidFill>
              <a:srgbClr val="FA95A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77698" y="377952"/>
              <a:ext cx="231140" cy="231267"/>
            </a:xfrm>
            <a:custGeom>
              <a:avLst/>
              <a:gdLst/>
              <a:ahLst/>
              <a:cxnLst/>
              <a:rect l="l" t="t" r="r" b="b"/>
              <a:pathLst>
                <a:path w="231140" h="231267">
                  <a:moveTo>
                    <a:pt x="65278" y="33909"/>
                  </a:moveTo>
                  <a:cubicBezTo>
                    <a:pt x="65024" y="36957"/>
                    <a:pt x="62865" y="39497"/>
                    <a:pt x="59817" y="40259"/>
                  </a:cubicBezTo>
                  <a:cubicBezTo>
                    <a:pt x="50419" y="42672"/>
                    <a:pt x="43434" y="51181"/>
                    <a:pt x="43434" y="61341"/>
                  </a:cubicBezTo>
                  <a:cubicBezTo>
                    <a:pt x="43434" y="62738"/>
                    <a:pt x="43561" y="64135"/>
                    <a:pt x="43815" y="65532"/>
                  </a:cubicBezTo>
                  <a:cubicBezTo>
                    <a:pt x="44450" y="68961"/>
                    <a:pt x="42545" y="72390"/>
                    <a:pt x="39243" y="73660"/>
                  </a:cubicBezTo>
                  <a:cubicBezTo>
                    <a:pt x="31115" y="76708"/>
                    <a:pt x="25273" y="84709"/>
                    <a:pt x="25273" y="93980"/>
                  </a:cubicBezTo>
                  <a:cubicBezTo>
                    <a:pt x="25273" y="96266"/>
                    <a:pt x="25654" y="98679"/>
                    <a:pt x="26416" y="100711"/>
                  </a:cubicBezTo>
                  <a:cubicBezTo>
                    <a:pt x="27305" y="103505"/>
                    <a:pt x="26543" y="106553"/>
                    <a:pt x="24384" y="108458"/>
                  </a:cubicBezTo>
                  <a:cubicBezTo>
                    <a:pt x="18288" y="113792"/>
                    <a:pt x="14478" y="121539"/>
                    <a:pt x="14478" y="130175"/>
                  </a:cubicBezTo>
                  <a:cubicBezTo>
                    <a:pt x="14478" y="140589"/>
                    <a:pt x="19939" y="149606"/>
                    <a:pt x="28067" y="154686"/>
                  </a:cubicBezTo>
                  <a:cubicBezTo>
                    <a:pt x="31115" y="156591"/>
                    <a:pt x="32258" y="160401"/>
                    <a:pt x="30861" y="163703"/>
                  </a:cubicBezTo>
                  <a:cubicBezTo>
                    <a:pt x="29591" y="166751"/>
                    <a:pt x="28829" y="170053"/>
                    <a:pt x="28829" y="173609"/>
                  </a:cubicBezTo>
                  <a:cubicBezTo>
                    <a:pt x="28829" y="187579"/>
                    <a:pt x="40132" y="198882"/>
                    <a:pt x="54102" y="198882"/>
                  </a:cubicBezTo>
                  <a:cubicBezTo>
                    <a:pt x="55626" y="198882"/>
                    <a:pt x="57023" y="198755"/>
                    <a:pt x="58420" y="198501"/>
                  </a:cubicBezTo>
                  <a:cubicBezTo>
                    <a:pt x="61849" y="197866"/>
                    <a:pt x="65151" y="199771"/>
                    <a:pt x="66421" y="203073"/>
                  </a:cubicBezTo>
                  <a:cubicBezTo>
                    <a:pt x="69596" y="211201"/>
                    <a:pt x="77470" y="217043"/>
                    <a:pt x="86614" y="217043"/>
                  </a:cubicBezTo>
                  <a:cubicBezTo>
                    <a:pt x="98552" y="217043"/>
                    <a:pt x="108331" y="207391"/>
                    <a:pt x="108331" y="195326"/>
                  </a:cubicBezTo>
                  <a:lnTo>
                    <a:pt x="108331" y="36068"/>
                  </a:lnTo>
                  <a:cubicBezTo>
                    <a:pt x="108331" y="24130"/>
                    <a:pt x="98552" y="14351"/>
                    <a:pt x="86614" y="14351"/>
                  </a:cubicBezTo>
                  <a:cubicBezTo>
                    <a:pt x="75311" y="14351"/>
                    <a:pt x="66040" y="22987"/>
                    <a:pt x="65024" y="33909"/>
                  </a:cubicBezTo>
                  <a:lnTo>
                    <a:pt x="65024" y="33909"/>
                  </a:lnTo>
                  <a:close/>
                  <a:moveTo>
                    <a:pt x="115824" y="216789"/>
                  </a:moveTo>
                  <a:cubicBezTo>
                    <a:pt x="109220" y="225552"/>
                    <a:pt x="98679" y="231267"/>
                    <a:pt x="86868" y="231267"/>
                  </a:cubicBezTo>
                  <a:cubicBezTo>
                    <a:pt x="73533" y="231267"/>
                    <a:pt x="61722" y="224028"/>
                    <a:pt x="55499" y="213233"/>
                  </a:cubicBezTo>
                  <a:cubicBezTo>
                    <a:pt x="55118" y="213233"/>
                    <a:pt x="54737" y="213233"/>
                    <a:pt x="54229" y="213233"/>
                  </a:cubicBezTo>
                  <a:cubicBezTo>
                    <a:pt x="32258" y="213233"/>
                    <a:pt x="14478" y="195453"/>
                    <a:pt x="14478" y="173482"/>
                  </a:cubicBezTo>
                  <a:cubicBezTo>
                    <a:pt x="14478" y="170053"/>
                    <a:pt x="14986" y="166751"/>
                    <a:pt x="15748" y="163576"/>
                  </a:cubicBezTo>
                  <a:cubicBezTo>
                    <a:pt x="6223" y="155575"/>
                    <a:pt x="0" y="143637"/>
                    <a:pt x="0" y="130175"/>
                  </a:cubicBezTo>
                  <a:cubicBezTo>
                    <a:pt x="0" y="118872"/>
                    <a:pt x="4318" y="108458"/>
                    <a:pt x="11430" y="100838"/>
                  </a:cubicBezTo>
                  <a:cubicBezTo>
                    <a:pt x="11049" y="98679"/>
                    <a:pt x="10795" y="96393"/>
                    <a:pt x="10795" y="94107"/>
                  </a:cubicBezTo>
                  <a:cubicBezTo>
                    <a:pt x="10795" y="80772"/>
                    <a:pt x="18034" y="68961"/>
                    <a:pt x="28829" y="62738"/>
                  </a:cubicBezTo>
                  <a:cubicBezTo>
                    <a:pt x="28829" y="62357"/>
                    <a:pt x="28829" y="61976"/>
                    <a:pt x="28829" y="61468"/>
                  </a:cubicBezTo>
                  <a:cubicBezTo>
                    <a:pt x="28829" y="46228"/>
                    <a:pt x="38227" y="33274"/>
                    <a:pt x="51435" y="27940"/>
                  </a:cubicBezTo>
                  <a:cubicBezTo>
                    <a:pt x="55118" y="11938"/>
                    <a:pt x="69469" y="0"/>
                    <a:pt x="86614" y="0"/>
                  </a:cubicBezTo>
                  <a:cubicBezTo>
                    <a:pt x="98425" y="0"/>
                    <a:pt x="108966" y="5715"/>
                    <a:pt x="115570" y="14478"/>
                  </a:cubicBezTo>
                  <a:cubicBezTo>
                    <a:pt x="122174" y="5715"/>
                    <a:pt x="132715" y="0"/>
                    <a:pt x="144526" y="0"/>
                  </a:cubicBezTo>
                  <a:cubicBezTo>
                    <a:pt x="161671" y="0"/>
                    <a:pt x="176022" y="11938"/>
                    <a:pt x="179705" y="27940"/>
                  </a:cubicBezTo>
                  <a:cubicBezTo>
                    <a:pt x="193040" y="33274"/>
                    <a:pt x="202311" y="46355"/>
                    <a:pt x="202311" y="61468"/>
                  </a:cubicBezTo>
                  <a:cubicBezTo>
                    <a:pt x="202311" y="61849"/>
                    <a:pt x="202311" y="62230"/>
                    <a:pt x="202311" y="62738"/>
                  </a:cubicBezTo>
                  <a:cubicBezTo>
                    <a:pt x="213106" y="68961"/>
                    <a:pt x="220345" y="80645"/>
                    <a:pt x="220345" y="94107"/>
                  </a:cubicBezTo>
                  <a:cubicBezTo>
                    <a:pt x="220345" y="96393"/>
                    <a:pt x="220091" y="98679"/>
                    <a:pt x="219710" y="100838"/>
                  </a:cubicBezTo>
                  <a:cubicBezTo>
                    <a:pt x="226822" y="108585"/>
                    <a:pt x="231140" y="118872"/>
                    <a:pt x="231140" y="130175"/>
                  </a:cubicBezTo>
                  <a:cubicBezTo>
                    <a:pt x="231140" y="143637"/>
                    <a:pt x="225044" y="155702"/>
                    <a:pt x="215392" y="163576"/>
                  </a:cubicBezTo>
                  <a:cubicBezTo>
                    <a:pt x="216154" y="166751"/>
                    <a:pt x="216662" y="170053"/>
                    <a:pt x="216662" y="173482"/>
                  </a:cubicBezTo>
                  <a:cubicBezTo>
                    <a:pt x="216662" y="195453"/>
                    <a:pt x="198882" y="213233"/>
                    <a:pt x="176911" y="213233"/>
                  </a:cubicBezTo>
                  <a:cubicBezTo>
                    <a:pt x="176530" y="213233"/>
                    <a:pt x="176149" y="213233"/>
                    <a:pt x="175641" y="213233"/>
                  </a:cubicBezTo>
                  <a:cubicBezTo>
                    <a:pt x="169418" y="224028"/>
                    <a:pt x="157734" y="231267"/>
                    <a:pt x="144272" y="231267"/>
                  </a:cubicBezTo>
                  <a:cubicBezTo>
                    <a:pt x="132461" y="231267"/>
                    <a:pt x="121920" y="225552"/>
                    <a:pt x="115316" y="216789"/>
                  </a:cubicBezTo>
                  <a:close/>
                  <a:moveTo>
                    <a:pt x="123063" y="195072"/>
                  </a:moveTo>
                  <a:cubicBezTo>
                    <a:pt x="123063" y="207010"/>
                    <a:pt x="132842" y="216789"/>
                    <a:pt x="144780" y="216789"/>
                  </a:cubicBezTo>
                  <a:cubicBezTo>
                    <a:pt x="154051" y="216789"/>
                    <a:pt x="161925" y="210947"/>
                    <a:pt x="164973" y="202819"/>
                  </a:cubicBezTo>
                  <a:cubicBezTo>
                    <a:pt x="166243" y="199644"/>
                    <a:pt x="169545" y="197739"/>
                    <a:pt x="172974" y="198247"/>
                  </a:cubicBezTo>
                  <a:cubicBezTo>
                    <a:pt x="174371" y="198501"/>
                    <a:pt x="175768" y="198628"/>
                    <a:pt x="177292" y="198628"/>
                  </a:cubicBezTo>
                  <a:cubicBezTo>
                    <a:pt x="191262" y="198628"/>
                    <a:pt x="202565" y="187325"/>
                    <a:pt x="202565" y="173355"/>
                  </a:cubicBezTo>
                  <a:cubicBezTo>
                    <a:pt x="202565" y="169799"/>
                    <a:pt x="201803" y="166497"/>
                    <a:pt x="200533" y="163449"/>
                  </a:cubicBezTo>
                  <a:cubicBezTo>
                    <a:pt x="199136" y="160147"/>
                    <a:pt x="200406" y="156337"/>
                    <a:pt x="203327" y="154559"/>
                  </a:cubicBezTo>
                  <a:cubicBezTo>
                    <a:pt x="211582" y="149352"/>
                    <a:pt x="216916" y="140335"/>
                    <a:pt x="216916" y="129921"/>
                  </a:cubicBezTo>
                  <a:cubicBezTo>
                    <a:pt x="216916" y="121285"/>
                    <a:pt x="213106" y="113538"/>
                    <a:pt x="207137" y="108204"/>
                  </a:cubicBezTo>
                  <a:cubicBezTo>
                    <a:pt x="204978" y="106299"/>
                    <a:pt x="204216" y="103251"/>
                    <a:pt x="205105" y="100457"/>
                  </a:cubicBezTo>
                  <a:cubicBezTo>
                    <a:pt x="205740" y="98298"/>
                    <a:pt x="206248" y="96012"/>
                    <a:pt x="206248" y="93726"/>
                  </a:cubicBezTo>
                  <a:cubicBezTo>
                    <a:pt x="206248" y="84455"/>
                    <a:pt x="200406" y="76581"/>
                    <a:pt x="192278" y="73406"/>
                  </a:cubicBezTo>
                  <a:cubicBezTo>
                    <a:pt x="188976" y="72136"/>
                    <a:pt x="187071" y="68707"/>
                    <a:pt x="187706" y="65278"/>
                  </a:cubicBezTo>
                  <a:cubicBezTo>
                    <a:pt x="187960" y="63881"/>
                    <a:pt x="188087" y="62611"/>
                    <a:pt x="188087" y="61087"/>
                  </a:cubicBezTo>
                  <a:cubicBezTo>
                    <a:pt x="188087" y="50927"/>
                    <a:pt x="181102" y="42418"/>
                    <a:pt x="171704" y="40132"/>
                  </a:cubicBezTo>
                  <a:cubicBezTo>
                    <a:pt x="168783" y="39370"/>
                    <a:pt x="166497" y="36830"/>
                    <a:pt x="166243" y="33782"/>
                  </a:cubicBezTo>
                  <a:cubicBezTo>
                    <a:pt x="165100" y="22860"/>
                    <a:pt x="155829" y="14224"/>
                    <a:pt x="144526" y="14224"/>
                  </a:cubicBezTo>
                  <a:cubicBezTo>
                    <a:pt x="132588" y="14224"/>
                    <a:pt x="122809" y="24003"/>
                    <a:pt x="122809" y="35941"/>
                  </a:cubicBezTo>
                  <a:lnTo>
                    <a:pt x="122809" y="195072"/>
                  </a:ln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36572" y="5978776"/>
            <a:ext cx="6070597" cy="2070097"/>
            <a:chOff x="0" y="0"/>
            <a:chExt cx="6070600" cy="2070100"/>
          </a:xfrm>
        </p:grpSpPr>
        <p:sp>
          <p:nvSpPr>
            <p:cNvPr id="14" name="Freeform 14"/>
            <p:cNvSpPr/>
            <p:nvPr/>
          </p:nvSpPr>
          <p:spPr>
            <a:xfrm>
              <a:off x="63373" y="63500"/>
              <a:ext cx="5943727" cy="1943227"/>
            </a:xfrm>
            <a:custGeom>
              <a:avLst/>
              <a:gdLst/>
              <a:ahLst/>
              <a:cxnLst/>
              <a:rect l="l" t="t" r="r" b="b"/>
              <a:pathLst>
                <a:path w="5943727" h="1943227">
                  <a:moveTo>
                    <a:pt x="127" y="1921637"/>
                  </a:moveTo>
                  <a:lnTo>
                    <a:pt x="127" y="21463"/>
                  </a:lnTo>
                  <a:cubicBezTo>
                    <a:pt x="127" y="18669"/>
                    <a:pt x="635" y="15875"/>
                    <a:pt x="1778" y="13208"/>
                  </a:cubicBezTo>
                  <a:cubicBezTo>
                    <a:pt x="2921" y="10541"/>
                    <a:pt x="4445" y="8255"/>
                    <a:pt x="6477" y="6223"/>
                  </a:cubicBezTo>
                  <a:cubicBezTo>
                    <a:pt x="8509" y="4191"/>
                    <a:pt x="10795" y="2667"/>
                    <a:pt x="13462" y="1524"/>
                  </a:cubicBezTo>
                  <a:cubicBezTo>
                    <a:pt x="16129" y="381"/>
                    <a:pt x="18669" y="0"/>
                    <a:pt x="21590" y="0"/>
                  </a:cubicBezTo>
                  <a:lnTo>
                    <a:pt x="5922264" y="0"/>
                  </a:lnTo>
                  <a:cubicBezTo>
                    <a:pt x="5925058" y="0"/>
                    <a:pt x="5927852" y="508"/>
                    <a:pt x="5930519" y="1651"/>
                  </a:cubicBezTo>
                  <a:cubicBezTo>
                    <a:pt x="5933186" y="2794"/>
                    <a:pt x="5935472" y="4318"/>
                    <a:pt x="5937504" y="6350"/>
                  </a:cubicBezTo>
                  <a:cubicBezTo>
                    <a:pt x="5939535" y="8382"/>
                    <a:pt x="5941060" y="10668"/>
                    <a:pt x="5942076" y="13335"/>
                  </a:cubicBezTo>
                  <a:cubicBezTo>
                    <a:pt x="5943091" y="16002"/>
                    <a:pt x="5943727" y="18669"/>
                    <a:pt x="5943727" y="21590"/>
                  </a:cubicBezTo>
                  <a:lnTo>
                    <a:pt x="5943727" y="1921637"/>
                  </a:lnTo>
                  <a:cubicBezTo>
                    <a:pt x="5943727" y="1924431"/>
                    <a:pt x="5943219" y="1927225"/>
                    <a:pt x="5942076" y="1929892"/>
                  </a:cubicBezTo>
                  <a:cubicBezTo>
                    <a:pt x="5940933" y="1932559"/>
                    <a:pt x="5939409" y="1934845"/>
                    <a:pt x="5937504" y="1936877"/>
                  </a:cubicBezTo>
                  <a:cubicBezTo>
                    <a:pt x="5935599" y="1938909"/>
                    <a:pt x="5933186" y="1940433"/>
                    <a:pt x="5930519" y="1941576"/>
                  </a:cubicBezTo>
                  <a:cubicBezTo>
                    <a:pt x="5927852" y="1942719"/>
                    <a:pt x="5925185" y="1943227"/>
                    <a:pt x="5922264" y="1943227"/>
                  </a:cubicBezTo>
                  <a:lnTo>
                    <a:pt x="21590" y="1943227"/>
                  </a:lnTo>
                  <a:cubicBezTo>
                    <a:pt x="18796" y="1943227"/>
                    <a:pt x="16002" y="1942719"/>
                    <a:pt x="13335" y="1941576"/>
                  </a:cubicBezTo>
                  <a:cubicBezTo>
                    <a:pt x="10668" y="1940433"/>
                    <a:pt x="8382" y="1938909"/>
                    <a:pt x="6350" y="1936877"/>
                  </a:cubicBezTo>
                  <a:cubicBezTo>
                    <a:pt x="4318" y="1934845"/>
                    <a:pt x="2794" y="1932559"/>
                    <a:pt x="1651" y="1929892"/>
                  </a:cubicBezTo>
                  <a:cubicBezTo>
                    <a:pt x="508" y="1927225"/>
                    <a:pt x="0" y="1924558"/>
                    <a:pt x="0" y="1921637"/>
                  </a:cubicBezTo>
                </a:path>
              </a:pathLst>
            </a:custGeom>
            <a:solidFill>
              <a:srgbClr val="3E3E3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34950" y="235077"/>
              <a:ext cx="514096" cy="514223"/>
            </a:xfrm>
            <a:custGeom>
              <a:avLst/>
              <a:gdLst/>
              <a:ahLst/>
              <a:cxnLst/>
              <a:rect l="l" t="t" r="r" b="b"/>
              <a:pathLst>
                <a:path w="514096" h="514223">
                  <a:moveTo>
                    <a:pt x="0" y="257048"/>
                  </a:moveTo>
                  <a:cubicBezTo>
                    <a:pt x="0" y="248666"/>
                    <a:pt x="381" y="240284"/>
                    <a:pt x="1270" y="231902"/>
                  </a:cubicBezTo>
                  <a:cubicBezTo>
                    <a:pt x="2159" y="223520"/>
                    <a:pt x="3302" y="215138"/>
                    <a:pt x="4953" y="206883"/>
                  </a:cubicBezTo>
                  <a:cubicBezTo>
                    <a:pt x="6604" y="198628"/>
                    <a:pt x="8636" y="190500"/>
                    <a:pt x="11049" y="182372"/>
                  </a:cubicBezTo>
                  <a:cubicBezTo>
                    <a:pt x="13462" y="174244"/>
                    <a:pt x="16383" y="166370"/>
                    <a:pt x="19558" y="158623"/>
                  </a:cubicBezTo>
                  <a:cubicBezTo>
                    <a:pt x="22733" y="150876"/>
                    <a:pt x="26416" y="143256"/>
                    <a:pt x="30353" y="135763"/>
                  </a:cubicBezTo>
                  <a:cubicBezTo>
                    <a:pt x="34290" y="128270"/>
                    <a:pt x="38608" y="121158"/>
                    <a:pt x="43307" y="114173"/>
                  </a:cubicBezTo>
                  <a:cubicBezTo>
                    <a:pt x="48006" y="107188"/>
                    <a:pt x="52959" y="100457"/>
                    <a:pt x="58293" y="93853"/>
                  </a:cubicBezTo>
                  <a:cubicBezTo>
                    <a:pt x="63627" y="87249"/>
                    <a:pt x="69342" y="81153"/>
                    <a:pt x="75184" y="75184"/>
                  </a:cubicBezTo>
                  <a:cubicBezTo>
                    <a:pt x="81026" y="69215"/>
                    <a:pt x="87376" y="63627"/>
                    <a:pt x="93853" y="58293"/>
                  </a:cubicBezTo>
                  <a:cubicBezTo>
                    <a:pt x="100330" y="52959"/>
                    <a:pt x="107061" y="47879"/>
                    <a:pt x="114173" y="43307"/>
                  </a:cubicBezTo>
                  <a:cubicBezTo>
                    <a:pt x="121285" y="38735"/>
                    <a:pt x="128397" y="34290"/>
                    <a:pt x="135763" y="30353"/>
                  </a:cubicBezTo>
                  <a:cubicBezTo>
                    <a:pt x="143129" y="26416"/>
                    <a:pt x="150749" y="22733"/>
                    <a:pt x="158623" y="19558"/>
                  </a:cubicBezTo>
                  <a:cubicBezTo>
                    <a:pt x="166497" y="16383"/>
                    <a:pt x="174371" y="13462"/>
                    <a:pt x="182372" y="11049"/>
                  </a:cubicBezTo>
                  <a:cubicBezTo>
                    <a:pt x="190373" y="8636"/>
                    <a:pt x="198628" y="6604"/>
                    <a:pt x="206883" y="4953"/>
                  </a:cubicBezTo>
                  <a:cubicBezTo>
                    <a:pt x="215138" y="3302"/>
                    <a:pt x="223520" y="2032"/>
                    <a:pt x="231902" y="1270"/>
                  </a:cubicBezTo>
                  <a:cubicBezTo>
                    <a:pt x="240284" y="508"/>
                    <a:pt x="248666" y="0"/>
                    <a:pt x="257048" y="0"/>
                  </a:cubicBezTo>
                  <a:cubicBezTo>
                    <a:pt x="265430" y="0"/>
                    <a:pt x="273939" y="381"/>
                    <a:pt x="282194" y="1270"/>
                  </a:cubicBezTo>
                  <a:cubicBezTo>
                    <a:pt x="290449" y="2159"/>
                    <a:pt x="298958" y="3302"/>
                    <a:pt x="307213" y="4953"/>
                  </a:cubicBezTo>
                  <a:cubicBezTo>
                    <a:pt x="315468" y="6604"/>
                    <a:pt x="323596" y="8636"/>
                    <a:pt x="331724" y="11049"/>
                  </a:cubicBezTo>
                  <a:cubicBezTo>
                    <a:pt x="339852" y="13462"/>
                    <a:pt x="347726" y="16383"/>
                    <a:pt x="355473" y="19558"/>
                  </a:cubicBezTo>
                  <a:cubicBezTo>
                    <a:pt x="363220" y="22733"/>
                    <a:pt x="370840" y="26416"/>
                    <a:pt x="378333" y="30353"/>
                  </a:cubicBezTo>
                  <a:cubicBezTo>
                    <a:pt x="385826" y="34290"/>
                    <a:pt x="392938" y="38608"/>
                    <a:pt x="399923" y="43307"/>
                  </a:cubicBezTo>
                  <a:cubicBezTo>
                    <a:pt x="406908" y="48006"/>
                    <a:pt x="413639" y="52959"/>
                    <a:pt x="420243" y="58293"/>
                  </a:cubicBezTo>
                  <a:cubicBezTo>
                    <a:pt x="426847" y="63627"/>
                    <a:pt x="432943" y="69342"/>
                    <a:pt x="438912" y="75184"/>
                  </a:cubicBezTo>
                  <a:cubicBezTo>
                    <a:pt x="444881" y="81026"/>
                    <a:pt x="450469" y="87376"/>
                    <a:pt x="455803" y="93853"/>
                  </a:cubicBezTo>
                  <a:cubicBezTo>
                    <a:pt x="461137" y="100330"/>
                    <a:pt x="466217" y="107061"/>
                    <a:pt x="470789" y="114173"/>
                  </a:cubicBezTo>
                  <a:cubicBezTo>
                    <a:pt x="475361" y="121285"/>
                    <a:pt x="479806" y="128397"/>
                    <a:pt x="483743" y="135763"/>
                  </a:cubicBezTo>
                  <a:cubicBezTo>
                    <a:pt x="487680" y="143129"/>
                    <a:pt x="491363" y="150749"/>
                    <a:pt x="494538" y="158623"/>
                  </a:cubicBezTo>
                  <a:cubicBezTo>
                    <a:pt x="497713" y="166497"/>
                    <a:pt x="500634" y="174371"/>
                    <a:pt x="503047" y="182372"/>
                  </a:cubicBezTo>
                  <a:cubicBezTo>
                    <a:pt x="505460" y="190373"/>
                    <a:pt x="507492" y="198628"/>
                    <a:pt x="509143" y="206883"/>
                  </a:cubicBezTo>
                  <a:cubicBezTo>
                    <a:pt x="510794" y="215138"/>
                    <a:pt x="512064" y="223520"/>
                    <a:pt x="512826" y="231902"/>
                  </a:cubicBezTo>
                  <a:cubicBezTo>
                    <a:pt x="513588" y="240284"/>
                    <a:pt x="514096" y="248666"/>
                    <a:pt x="514096" y="257048"/>
                  </a:cubicBezTo>
                  <a:cubicBezTo>
                    <a:pt x="514096" y="265430"/>
                    <a:pt x="513715" y="273939"/>
                    <a:pt x="512826" y="282321"/>
                  </a:cubicBezTo>
                  <a:cubicBezTo>
                    <a:pt x="511937" y="290703"/>
                    <a:pt x="510794" y="299085"/>
                    <a:pt x="509143" y="307340"/>
                  </a:cubicBezTo>
                  <a:cubicBezTo>
                    <a:pt x="507492" y="315595"/>
                    <a:pt x="505460" y="323723"/>
                    <a:pt x="503047" y="331851"/>
                  </a:cubicBezTo>
                  <a:cubicBezTo>
                    <a:pt x="500634" y="339979"/>
                    <a:pt x="497713" y="347853"/>
                    <a:pt x="494538" y="355600"/>
                  </a:cubicBezTo>
                  <a:cubicBezTo>
                    <a:pt x="491363" y="363347"/>
                    <a:pt x="487680" y="370967"/>
                    <a:pt x="483743" y="378460"/>
                  </a:cubicBezTo>
                  <a:cubicBezTo>
                    <a:pt x="479806" y="385953"/>
                    <a:pt x="475488" y="393065"/>
                    <a:pt x="470789" y="400050"/>
                  </a:cubicBezTo>
                  <a:cubicBezTo>
                    <a:pt x="466090" y="407035"/>
                    <a:pt x="461137" y="413766"/>
                    <a:pt x="455803" y="420370"/>
                  </a:cubicBezTo>
                  <a:cubicBezTo>
                    <a:pt x="450469" y="426974"/>
                    <a:pt x="444754" y="433070"/>
                    <a:pt x="438912" y="439039"/>
                  </a:cubicBezTo>
                  <a:cubicBezTo>
                    <a:pt x="433070" y="445008"/>
                    <a:pt x="426720" y="450596"/>
                    <a:pt x="420243" y="455930"/>
                  </a:cubicBezTo>
                  <a:cubicBezTo>
                    <a:pt x="413766" y="461264"/>
                    <a:pt x="407035" y="466344"/>
                    <a:pt x="399923" y="470916"/>
                  </a:cubicBezTo>
                  <a:cubicBezTo>
                    <a:pt x="392811" y="475488"/>
                    <a:pt x="385699" y="479933"/>
                    <a:pt x="378333" y="483870"/>
                  </a:cubicBezTo>
                  <a:cubicBezTo>
                    <a:pt x="370967" y="487807"/>
                    <a:pt x="363347" y="491490"/>
                    <a:pt x="355473" y="494665"/>
                  </a:cubicBezTo>
                  <a:cubicBezTo>
                    <a:pt x="347599" y="497840"/>
                    <a:pt x="339725" y="500761"/>
                    <a:pt x="331724" y="503174"/>
                  </a:cubicBezTo>
                  <a:cubicBezTo>
                    <a:pt x="323723" y="505587"/>
                    <a:pt x="315468" y="507619"/>
                    <a:pt x="307213" y="509270"/>
                  </a:cubicBezTo>
                  <a:cubicBezTo>
                    <a:pt x="298958" y="510921"/>
                    <a:pt x="290576" y="512191"/>
                    <a:pt x="282194" y="512953"/>
                  </a:cubicBezTo>
                  <a:cubicBezTo>
                    <a:pt x="273812" y="513715"/>
                    <a:pt x="265430" y="514223"/>
                    <a:pt x="257048" y="514223"/>
                  </a:cubicBezTo>
                  <a:cubicBezTo>
                    <a:pt x="248666" y="514223"/>
                    <a:pt x="240284" y="513842"/>
                    <a:pt x="231902" y="512953"/>
                  </a:cubicBezTo>
                  <a:cubicBezTo>
                    <a:pt x="223520" y="512064"/>
                    <a:pt x="215138" y="510921"/>
                    <a:pt x="206883" y="509270"/>
                  </a:cubicBezTo>
                  <a:cubicBezTo>
                    <a:pt x="198628" y="507619"/>
                    <a:pt x="190500" y="505587"/>
                    <a:pt x="182372" y="503174"/>
                  </a:cubicBezTo>
                  <a:cubicBezTo>
                    <a:pt x="174244" y="500761"/>
                    <a:pt x="166370" y="497840"/>
                    <a:pt x="158623" y="494665"/>
                  </a:cubicBezTo>
                  <a:cubicBezTo>
                    <a:pt x="150876" y="491490"/>
                    <a:pt x="143256" y="487807"/>
                    <a:pt x="135763" y="483870"/>
                  </a:cubicBezTo>
                  <a:cubicBezTo>
                    <a:pt x="128270" y="479933"/>
                    <a:pt x="121158" y="475615"/>
                    <a:pt x="114173" y="470916"/>
                  </a:cubicBezTo>
                  <a:cubicBezTo>
                    <a:pt x="107188" y="466217"/>
                    <a:pt x="100457" y="461264"/>
                    <a:pt x="93853" y="455930"/>
                  </a:cubicBezTo>
                  <a:cubicBezTo>
                    <a:pt x="87249" y="450596"/>
                    <a:pt x="81153" y="444881"/>
                    <a:pt x="75184" y="439039"/>
                  </a:cubicBezTo>
                  <a:cubicBezTo>
                    <a:pt x="69215" y="433197"/>
                    <a:pt x="63627" y="426847"/>
                    <a:pt x="58293" y="420370"/>
                  </a:cubicBezTo>
                  <a:cubicBezTo>
                    <a:pt x="52959" y="413893"/>
                    <a:pt x="47879" y="407162"/>
                    <a:pt x="43307" y="400050"/>
                  </a:cubicBezTo>
                  <a:cubicBezTo>
                    <a:pt x="38735" y="392938"/>
                    <a:pt x="34290" y="385826"/>
                    <a:pt x="30353" y="378460"/>
                  </a:cubicBezTo>
                  <a:cubicBezTo>
                    <a:pt x="26416" y="371094"/>
                    <a:pt x="22733" y="363474"/>
                    <a:pt x="19558" y="355600"/>
                  </a:cubicBezTo>
                  <a:cubicBezTo>
                    <a:pt x="16383" y="347726"/>
                    <a:pt x="13462" y="339852"/>
                    <a:pt x="11049" y="331851"/>
                  </a:cubicBezTo>
                  <a:cubicBezTo>
                    <a:pt x="8636" y="323850"/>
                    <a:pt x="6604" y="315595"/>
                    <a:pt x="4953" y="307340"/>
                  </a:cubicBezTo>
                  <a:cubicBezTo>
                    <a:pt x="3302" y="299085"/>
                    <a:pt x="2032" y="290703"/>
                    <a:pt x="1270" y="282321"/>
                  </a:cubicBezTo>
                  <a:cubicBezTo>
                    <a:pt x="508" y="273939"/>
                    <a:pt x="0" y="265557"/>
                    <a:pt x="0" y="257048"/>
                  </a:cubicBezTo>
                </a:path>
              </a:pathLst>
            </a:custGeom>
            <a:solidFill>
              <a:srgbClr val="FA95A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77317" y="392303"/>
              <a:ext cx="231902" cy="202438"/>
            </a:xfrm>
            <a:custGeom>
              <a:avLst/>
              <a:gdLst/>
              <a:ahLst/>
              <a:cxnLst/>
              <a:rect l="l" t="t" r="r" b="b"/>
              <a:pathLst>
                <a:path w="231902" h="202438">
                  <a:moveTo>
                    <a:pt x="116205" y="14478"/>
                  </a:moveTo>
                  <a:cubicBezTo>
                    <a:pt x="57404" y="14478"/>
                    <a:pt x="14986" y="52705"/>
                    <a:pt x="14986" y="93980"/>
                  </a:cubicBezTo>
                  <a:cubicBezTo>
                    <a:pt x="14986" y="110744"/>
                    <a:pt x="21971" y="125857"/>
                    <a:pt x="33020" y="139192"/>
                  </a:cubicBezTo>
                  <a:cubicBezTo>
                    <a:pt x="35433" y="141986"/>
                    <a:pt x="36830" y="145923"/>
                    <a:pt x="36322" y="149987"/>
                  </a:cubicBezTo>
                  <a:cubicBezTo>
                    <a:pt x="34925" y="162179"/>
                    <a:pt x="31115" y="173736"/>
                    <a:pt x="24765" y="184404"/>
                  </a:cubicBezTo>
                  <a:cubicBezTo>
                    <a:pt x="24511" y="184785"/>
                    <a:pt x="24257" y="185166"/>
                    <a:pt x="24003" y="185547"/>
                  </a:cubicBezTo>
                  <a:cubicBezTo>
                    <a:pt x="28956" y="184277"/>
                    <a:pt x="34036" y="182372"/>
                    <a:pt x="38735" y="180340"/>
                  </a:cubicBezTo>
                  <a:lnTo>
                    <a:pt x="41656" y="186944"/>
                  </a:lnTo>
                  <a:lnTo>
                    <a:pt x="38735" y="180340"/>
                  </a:lnTo>
                  <a:cubicBezTo>
                    <a:pt x="46482" y="177038"/>
                    <a:pt x="53594" y="172720"/>
                    <a:pt x="60579" y="167894"/>
                  </a:cubicBezTo>
                  <a:cubicBezTo>
                    <a:pt x="64389" y="165227"/>
                    <a:pt x="69342" y="164465"/>
                    <a:pt x="73787" y="165989"/>
                  </a:cubicBezTo>
                  <a:cubicBezTo>
                    <a:pt x="87630" y="170688"/>
                    <a:pt x="101600" y="173355"/>
                    <a:pt x="116078" y="173355"/>
                  </a:cubicBezTo>
                  <a:cubicBezTo>
                    <a:pt x="174879" y="173355"/>
                    <a:pt x="217297" y="135128"/>
                    <a:pt x="217297" y="93853"/>
                  </a:cubicBezTo>
                  <a:cubicBezTo>
                    <a:pt x="217297" y="52578"/>
                    <a:pt x="174879" y="14351"/>
                    <a:pt x="116078" y="14351"/>
                  </a:cubicBezTo>
                  <a:close/>
                  <a:moveTo>
                    <a:pt x="508" y="93980"/>
                  </a:moveTo>
                  <a:cubicBezTo>
                    <a:pt x="508" y="42037"/>
                    <a:pt x="52324" y="0"/>
                    <a:pt x="116205" y="0"/>
                  </a:cubicBezTo>
                  <a:cubicBezTo>
                    <a:pt x="180086" y="0"/>
                    <a:pt x="231902" y="42164"/>
                    <a:pt x="231902" y="93980"/>
                  </a:cubicBezTo>
                  <a:cubicBezTo>
                    <a:pt x="231902" y="145796"/>
                    <a:pt x="180086" y="187960"/>
                    <a:pt x="116205" y="187960"/>
                  </a:cubicBezTo>
                  <a:cubicBezTo>
                    <a:pt x="99949" y="187960"/>
                    <a:pt x="84328" y="184912"/>
                    <a:pt x="69342" y="179832"/>
                  </a:cubicBezTo>
                  <a:cubicBezTo>
                    <a:pt x="69215" y="179832"/>
                    <a:pt x="69088" y="179832"/>
                    <a:pt x="69088" y="179832"/>
                  </a:cubicBezTo>
                  <a:cubicBezTo>
                    <a:pt x="61468" y="185166"/>
                    <a:pt x="53340" y="189865"/>
                    <a:pt x="44704" y="193675"/>
                  </a:cubicBezTo>
                  <a:cubicBezTo>
                    <a:pt x="33909" y="198374"/>
                    <a:pt x="20828" y="202438"/>
                    <a:pt x="7874" y="202438"/>
                  </a:cubicBezTo>
                  <a:cubicBezTo>
                    <a:pt x="4953" y="202438"/>
                    <a:pt x="2286" y="200660"/>
                    <a:pt x="1143" y="197993"/>
                  </a:cubicBezTo>
                  <a:cubicBezTo>
                    <a:pt x="0" y="195326"/>
                    <a:pt x="635" y="192151"/>
                    <a:pt x="2667" y="190119"/>
                  </a:cubicBezTo>
                  <a:cubicBezTo>
                    <a:pt x="6350" y="186436"/>
                    <a:pt x="9525" y="181864"/>
                    <a:pt x="12446" y="177038"/>
                  </a:cubicBezTo>
                  <a:cubicBezTo>
                    <a:pt x="17780" y="168148"/>
                    <a:pt x="20955" y="158750"/>
                    <a:pt x="22098" y="148590"/>
                  </a:cubicBezTo>
                  <a:cubicBezTo>
                    <a:pt x="22098" y="148590"/>
                    <a:pt x="22098" y="148590"/>
                    <a:pt x="22098" y="148463"/>
                  </a:cubicBezTo>
                  <a:cubicBezTo>
                    <a:pt x="9525" y="133350"/>
                    <a:pt x="635" y="115062"/>
                    <a:pt x="635" y="93980"/>
                  </a:cubicBez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94097" y="3311776"/>
            <a:ext cx="3013072" cy="2622547"/>
            <a:chOff x="0" y="0"/>
            <a:chExt cx="3013075" cy="2622550"/>
          </a:xfrm>
        </p:grpSpPr>
        <p:sp>
          <p:nvSpPr>
            <p:cNvPr id="18" name="Freeform 18"/>
            <p:cNvSpPr/>
            <p:nvPr/>
          </p:nvSpPr>
          <p:spPr>
            <a:xfrm>
              <a:off x="63500" y="63500"/>
              <a:ext cx="2886075" cy="2495677"/>
            </a:xfrm>
            <a:custGeom>
              <a:avLst/>
              <a:gdLst/>
              <a:ahLst/>
              <a:cxnLst/>
              <a:rect l="l" t="t" r="r" b="b"/>
              <a:pathLst>
                <a:path w="2886075" h="2495677">
                  <a:moveTo>
                    <a:pt x="0" y="2474087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335"/>
                  </a:cubicBezTo>
                  <a:cubicBezTo>
                    <a:pt x="2794" y="10795"/>
                    <a:pt x="4318" y="8382"/>
                    <a:pt x="6223" y="6350"/>
                  </a:cubicBezTo>
                  <a:cubicBezTo>
                    <a:pt x="8128" y="4318"/>
                    <a:pt x="10541" y="2794"/>
                    <a:pt x="13208" y="1651"/>
                  </a:cubicBezTo>
                  <a:cubicBezTo>
                    <a:pt x="15875" y="508"/>
                    <a:pt x="18542" y="0"/>
                    <a:pt x="21463" y="0"/>
                  </a:cubicBezTo>
                  <a:lnTo>
                    <a:pt x="2864612" y="0"/>
                  </a:lnTo>
                  <a:cubicBezTo>
                    <a:pt x="2867406" y="0"/>
                    <a:pt x="2870200" y="508"/>
                    <a:pt x="2872867" y="1651"/>
                  </a:cubicBezTo>
                  <a:cubicBezTo>
                    <a:pt x="2875534" y="2794"/>
                    <a:pt x="2877820" y="4318"/>
                    <a:pt x="2879852" y="6350"/>
                  </a:cubicBezTo>
                  <a:cubicBezTo>
                    <a:pt x="2881884" y="8382"/>
                    <a:pt x="2883408" y="10668"/>
                    <a:pt x="2884424" y="13335"/>
                  </a:cubicBezTo>
                  <a:cubicBezTo>
                    <a:pt x="2885440" y="16002"/>
                    <a:pt x="2886075" y="18669"/>
                    <a:pt x="2886075" y="21463"/>
                  </a:cubicBezTo>
                  <a:lnTo>
                    <a:pt x="2886075" y="2474087"/>
                  </a:lnTo>
                  <a:cubicBezTo>
                    <a:pt x="2886075" y="2476881"/>
                    <a:pt x="2885567" y="2479675"/>
                    <a:pt x="2884424" y="2482342"/>
                  </a:cubicBezTo>
                  <a:cubicBezTo>
                    <a:pt x="2883281" y="2485009"/>
                    <a:pt x="2881757" y="2487295"/>
                    <a:pt x="2879852" y="2489327"/>
                  </a:cubicBezTo>
                  <a:cubicBezTo>
                    <a:pt x="2877947" y="2491359"/>
                    <a:pt x="2875534" y="2492883"/>
                    <a:pt x="2872867" y="2494026"/>
                  </a:cubicBezTo>
                  <a:cubicBezTo>
                    <a:pt x="2870200" y="2495169"/>
                    <a:pt x="2867533" y="2495677"/>
                    <a:pt x="2864612" y="2495677"/>
                  </a:cubicBezTo>
                  <a:lnTo>
                    <a:pt x="21463" y="2495677"/>
                  </a:lnTo>
                  <a:cubicBezTo>
                    <a:pt x="18669" y="2495677"/>
                    <a:pt x="15875" y="2495169"/>
                    <a:pt x="13208" y="2494026"/>
                  </a:cubicBezTo>
                  <a:cubicBezTo>
                    <a:pt x="10541" y="2492883"/>
                    <a:pt x="8255" y="2491359"/>
                    <a:pt x="6223" y="2489327"/>
                  </a:cubicBezTo>
                  <a:cubicBezTo>
                    <a:pt x="4191" y="2487295"/>
                    <a:pt x="2667" y="2485009"/>
                    <a:pt x="1651" y="2482342"/>
                  </a:cubicBezTo>
                  <a:cubicBezTo>
                    <a:pt x="635" y="2479675"/>
                    <a:pt x="0" y="2477008"/>
                    <a:pt x="0" y="2474087"/>
                  </a:cubicBezTo>
                </a:path>
              </a:pathLst>
            </a:custGeom>
            <a:solidFill>
              <a:srgbClr val="3E3E3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34950" y="235077"/>
              <a:ext cx="514350" cy="514223"/>
            </a:xfrm>
            <a:custGeom>
              <a:avLst/>
              <a:gdLst/>
              <a:ahLst/>
              <a:cxnLst/>
              <a:rect l="l" t="t" r="r" b="b"/>
              <a:pathLst>
                <a:path w="514350" h="514223">
                  <a:moveTo>
                    <a:pt x="0" y="257048"/>
                  </a:moveTo>
                  <a:cubicBezTo>
                    <a:pt x="0" y="248666"/>
                    <a:pt x="381" y="240284"/>
                    <a:pt x="1270" y="231902"/>
                  </a:cubicBezTo>
                  <a:cubicBezTo>
                    <a:pt x="2159" y="223520"/>
                    <a:pt x="3302" y="215138"/>
                    <a:pt x="4953" y="206883"/>
                  </a:cubicBezTo>
                  <a:cubicBezTo>
                    <a:pt x="6604" y="198628"/>
                    <a:pt x="8636" y="190500"/>
                    <a:pt x="11049" y="182372"/>
                  </a:cubicBezTo>
                  <a:cubicBezTo>
                    <a:pt x="13462" y="174244"/>
                    <a:pt x="16383" y="166370"/>
                    <a:pt x="19558" y="158623"/>
                  </a:cubicBezTo>
                  <a:cubicBezTo>
                    <a:pt x="22733" y="150876"/>
                    <a:pt x="26416" y="143256"/>
                    <a:pt x="30353" y="135763"/>
                  </a:cubicBezTo>
                  <a:cubicBezTo>
                    <a:pt x="34290" y="128270"/>
                    <a:pt x="38608" y="121158"/>
                    <a:pt x="43307" y="114173"/>
                  </a:cubicBezTo>
                  <a:cubicBezTo>
                    <a:pt x="48006" y="107188"/>
                    <a:pt x="52959" y="100457"/>
                    <a:pt x="58293" y="93853"/>
                  </a:cubicBezTo>
                  <a:cubicBezTo>
                    <a:pt x="63627" y="87249"/>
                    <a:pt x="69342" y="81153"/>
                    <a:pt x="75184" y="75184"/>
                  </a:cubicBezTo>
                  <a:cubicBezTo>
                    <a:pt x="81026" y="69215"/>
                    <a:pt x="87376" y="63627"/>
                    <a:pt x="93853" y="58293"/>
                  </a:cubicBezTo>
                  <a:cubicBezTo>
                    <a:pt x="100330" y="52959"/>
                    <a:pt x="107061" y="47879"/>
                    <a:pt x="114173" y="43307"/>
                  </a:cubicBezTo>
                  <a:cubicBezTo>
                    <a:pt x="121285" y="38735"/>
                    <a:pt x="128397" y="34290"/>
                    <a:pt x="135763" y="30353"/>
                  </a:cubicBezTo>
                  <a:cubicBezTo>
                    <a:pt x="143129" y="26416"/>
                    <a:pt x="150749" y="22733"/>
                    <a:pt x="158623" y="19558"/>
                  </a:cubicBezTo>
                  <a:cubicBezTo>
                    <a:pt x="166497" y="16383"/>
                    <a:pt x="174371" y="13462"/>
                    <a:pt x="182372" y="11049"/>
                  </a:cubicBezTo>
                  <a:cubicBezTo>
                    <a:pt x="190373" y="8636"/>
                    <a:pt x="198628" y="6604"/>
                    <a:pt x="206883" y="4953"/>
                  </a:cubicBezTo>
                  <a:cubicBezTo>
                    <a:pt x="215138" y="3302"/>
                    <a:pt x="223520" y="2032"/>
                    <a:pt x="231902" y="1270"/>
                  </a:cubicBezTo>
                  <a:cubicBezTo>
                    <a:pt x="240284" y="508"/>
                    <a:pt x="248666" y="0"/>
                    <a:pt x="257175" y="0"/>
                  </a:cubicBezTo>
                  <a:cubicBezTo>
                    <a:pt x="265684" y="0"/>
                    <a:pt x="274066" y="381"/>
                    <a:pt x="282448" y="1270"/>
                  </a:cubicBezTo>
                  <a:cubicBezTo>
                    <a:pt x="290830" y="2159"/>
                    <a:pt x="299212" y="3302"/>
                    <a:pt x="307340" y="4953"/>
                  </a:cubicBezTo>
                  <a:cubicBezTo>
                    <a:pt x="315468" y="6604"/>
                    <a:pt x="323723" y="8636"/>
                    <a:pt x="331851" y="11049"/>
                  </a:cubicBezTo>
                  <a:cubicBezTo>
                    <a:pt x="339979" y="13462"/>
                    <a:pt x="347853" y="16383"/>
                    <a:pt x="355600" y="19558"/>
                  </a:cubicBezTo>
                  <a:cubicBezTo>
                    <a:pt x="363347" y="22733"/>
                    <a:pt x="370967" y="26416"/>
                    <a:pt x="378460" y="30353"/>
                  </a:cubicBezTo>
                  <a:cubicBezTo>
                    <a:pt x="385953" y="34290"/>
                    <a:pt x="393065" y="38608"/>
                    <a:pt x="400050" y="43307"/>
                  </a:cubicBezTo>
                  <a:cubicBezTo>
                    <a:pt x="407035" y="48006"/>
                    <a:pt x="413766" y="52959"/>
                    <a:pt x="420370" y="58293"/>
                  </a:cubicBezTo>
                  <a:cubicBezTo>
                    <a:pt x="426974" y="63627"/>
                    <a:pt x="433070" y="69215"/>
                    <a:pt x="439039" y="75184"/>
                  </a:cubicBezTo>
                  <a:cubicBezTo>
                    <a:pt x="445008" y="81153"/>
                    <a:pt x="450596" y="87376"/>
                    <a:pt x="456057" y="93853"/>
                  </a:cubicBezTo>
                  <a:cubicBezTo>
                    <a:pt x="461518" y="100330"/>
                    <a:pt x="466344" y="107061"/>
                    <a:pt x="471043" y="114173"/>
                  </a:cubicBezTo>
                  <a:cubicBezTo>
                    <a:pt x="475742" y="121285"/>
                    <a:pt x="480060" y="128397"/>
                    <a:pt x="483997" y="135763"/>
                  </a:cubicBezTo>
                  <a:cubicBezTo>
                    <a:pt x="487934" y="143129"/>
                    <a:pt x="491617" y="150749"/>
                    <a:pt x="494792" y="158623"/>
                  </a:cubicBezTo>
                  <a:cubicBezTo>
                    <a:pt x="497967" y="166497"/>
                    <a:pt x="500888" y="174371"/>
                    <a:pt x="503301" y="182372"/>
                  </a:cubicBezTo>
                  <a:cubicBezTo>
                    <a:pt x="505714" y="190373"/>
                    <a:pt x="507746" y="198628"/>
                    <a:pt x="509397" y="206883"/>
                  </a:cubicBezTo>
                  <a:cubicBezTo>
                    <a:pt x="511048" y="215138"/>
                    <a:pt x="512318" y="223520"/>
                    <a:pt x="513080" y="231902"/>
                  </a:cubicBezTo>
                  <a:cubicBezTo>
                    <a:pt x="513842" y="240284"/>
                    <a:pt x="514350" y="248666"/>
                    <a:pt x="514350" y="257048"/>
                  </a:cubicBezTo>
                  <a:cubicBezTo>
                    <a:pt x="514350" y="265430"/>
                    <a:pt x="513969" y="273939"/>
                    <a:pt x="513080" y="282321"/>
                  </a:cubicBezTo>
                  <a:cubicBezTo>
                    <a:pt x="512191" y="290703"/>
                    <a:pt x="511048" y="299085"/>
                    <a:pt x="509397" y="307340"/>
                  </a:cubicBezTo>
                  <a:cubicBezTo>
                    <a:pt x="507746" y="315595"/>
                    <a:pt x="505714" y="323723"/>
                    <a:pt x="503301" y="331851"/>
                  </a:cubicBezTo>
                  <a:cubicBezTo>
                    <a:pt x="500888" y="339979"/>
                    <a:pt x="497967" y="347853"/>
                    <a:pt x="494792" y="355600"/>
                  </a:cubicBezTo>
                  <a:cubicBezTo>
                    <a:pt x="491617" y="363347"/>
                    <a:pt x="487934" y="370967"/>
                    <a:pt x="483997" y="378460"/>
                  </a:cubicBezTo>
                  <a:cubicBezTo>
                    <a:pt x="480060" y="385953"/>
                    <a:pt x="475742" y="393065"/>
                    <a:pt x="471043" y="400050"/>
                  </a:cubicBezTo>
                  <a:cubicBezTo>
                    <a:pt x="466344" y="407035"/>
                    <a:pt x="461391" y="413766"/>
                    <a:pt x="456057" y="420370"/>
                  </a:cubicBezTo>
                  <a:cubicBezTo>
                    <a:pt x="450723" y="426974"/>
                    <a:pt x="445008" y="433070"/>
                    <a:pt x="439039" y="439039"/>
                  </a:cubicBezTo>
                  <a:cubicBezTo>
                    <a:pt x="433070" y="445008"/>
                    <a:pt x="426847" y="450596"/>
                    <a:pt x="420370" y="455930"/>
                  </a:cubicBezTo>
                  <a:cubicBezTo>
                    <a:pt x="413893" y="461264"/>
                    <a:pt x="407162" y="466344"/>
                    <a:pt x="400050" y="470916"/>
                  </a:cubicBezTo>
                  <a:cubicBezTo>
                    <a:pt x="392938" y="475488"/>
                    <a:pt x="385826" y="479933"/>
                    <a:pt x="378460" y="483870"/>
                  </a:cubicBezTo>
                  <a:cubicBezTo>
                    <a:pt x="371094" y="487807"/>
                    <a:pt x="363474" y="491490"/>
                    <a:pt x="355600" y="494665"/>
                  </a:cubicBezTo>
                  <a:cubicBezTo>
                    <a:pt x="347726" y="497840"/>
                    <a:pt x="339852" y="500761"/>
                    <a:pt x="331851" y="503174"/>
                  </a:cubicBezTo>
                  <a:cubicBezTo>
                    <a:pt x="323850" y="505587"/>
                    <a:pt x="315595" y="507619"/>
                    <a:pt x="307340" y="509270"/>
                  </a:cubicBezTo>
                  <a:cubicBezTo>
                    <a:pt x="299085" y="510921"/>
                    <a:pt x="290703" y="512191"/>
                    <a:pt x="282448" y="512953"/>
                  </a:cubicBezTo>
                  <a:cubicBezTo>
                    <a:pt x="274193" y="513715"/>
                    <a:pt x="265684" y="514223"/>
                    <a:pt x="257175" y="514223"/>
                  </a:cubicBezTo>
                  <a:cubicBezTo>
                    <a:pt x="248666" y="514223"/>
                    <a:pt x="240411" y="513842"/>
                    <a:pt x="231902" y="512953"/>
                  </a:cubicBezTo>
                  <a:cubicBezTo>
                    <a:pt x="223393" y="512064"/>
                    <a:pt x="215265" y="510921"/>
                    <a:pt x="206883" y="509270"/>
                  </a:cubicBezTo>
                  <a:cubicBezTo>
                    <a:pt x="198501" y="507619"/>
                    <a:pt x="190500" y="505587"/>
                    <a:pt x="182372" y="503174"/>
                  </a:cubicBezTo>
                  <a:cubicBezTo>
                    <a:pt x="174244" y="500761"/>
                    <a:pt x="166370" y="497840"/>
                    <a:pt x="158623" y="494665"/>
                  </a:cubicBezTo>
                  <a:cubicBezTo>
                    <a:pt x="150876" y="491490"/>
                    <a:pt x="143256" y="487807"/>
                    <a:pt x="135763" y="483870"/>
                  </a:cubicBezTo>
                  <a:cubicBezTo>
                    <a:pt x="128270" y="479933"/>
                    <a:pt x="121158" y="475615"/>
                    <a:pt x="114173" y="470916"/>
                  </a:cubicBezTo>
                  <a:cubicBezTo>
                    <a:pt x="107188" y="466217"/>
                    <a:pt x="100457" y="461264"/>
                    <a:pt x="93853" y="455930"/>
                  </a:cubicBezTo>
                  <a:cubicBezTo>
                    <a:pt x="87249" y="450596"/>
                    <a:pt x="81153" y="445008"/>
                    <a:pt x="75184" y="439039"/>
                  </a:cubicBezTo>
                  <a:cubicBezTo>
                    <a:pt x="69215" y="433070"/>
                    <a:pt x="63627" y="426847"/>
                    <a:pt x="58293" y="420370"/>
                  </a:cubicBezTo>
                  <a:cubicBezTo>
                    <a:pt x="52959" y="413893"/>
                    <a:pt x="47879" y="407162"/>
                    <a:pt x="43307" y="400050"/>
                  </a:cubicBezTo>
                  <a:cubicBezTo>
                    <a:pt x="38735" y="392938"/>
                    <a:pt x="34290" y="385826"/>
                    <a:pt x="30353" y="378460"/>
                  </a:cubicBezTo>
                  <a:cubicBezTo>
                    <a:pt x="26416" y="371094"/>
                    <a:pt x="22733" y="363474"/>
                    <a:pt x="19558" y="355600"/>
                  </a:cubicBezTo>
                  <a:cubicBezTo>
                    <a:pt x="16383" y="347726"/>
                    <a:pt x="13462" y="339852"/>
                    <a:pt x="11049" y="331851"/>
                  </a:cubicBezTo>
                  <a:cubicBezTo>
                    <a:pt x="8636" y="323850"/>
                    <a:pt x="6604" y="315595"/>
                    <a:pt x="4953" y="307340"/>
                  </a:cubicBezTo>
                  <a:cubicBezTo>
                    <a:pt x="3302" y="299085"/>
                    <a:pt x="2032" y="290703"/>
                    <a:pt x="1270" y="282321"/>
                  </a:cubicBezTo>
                  <a:cubicBezTo>
                    <a:pt x="508" y="273939"/>
                    <a:pt x="0" y="265557"/>
                    <a:pt x="0" y="257048"/>
                  </a:cubicBezTo>
                </a:path>
              </a:pathLst>
            </a:custGeom>
            <a:solidFill>
              <a:srgbClr val="FA95A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77952" y="394716"/>
              <a:ext cx="231267" cy="200152"/>
            </a:xfrm>
            <a:custGeom>
              <a:avLst/>
              <a:gdLst/>
              <a:ahLst/>
              <a:cxnLst/>
              <a:rect l="l" t="t" r="r" b="b"/>
              <a:pathLst>
                <a:path w="231267" h="200152">
                  <a:moveTo>
                    <a:pt x="110109" y="42164"/>
                  </a:moveTo>
                  <a:cubicBezTo>
                    <a:pt x="111506" y="43688"/>
                    <a:pt x="113411" y="44577"/>
                    <a:pt x="115570" y="44577"/>
                  </a:cubicBezTo>
                  <a:cubicBezTo>
                    <a:pt x="117729" y="44577"/>
                    <a:pt x="119634" y="43688"/>
                    <a:pt x="121031" y="42164"/>
                  </a:cubicBezTo>
                  <a:lnTo>
                    <a:pt x="126492" y="36068"/>
                  </a:lnTo>
                  <a:lnTo>
                    <a:pt x="128397" y="33909"/>
                  </a:lnTo>
                  <a:cubicBezTo>
                    <a:pt x="140208" y="20701"/>
                    <a:pt x="157861" y="14605"/>
                    <a:pt x="175260" y="17780"/>
                  </a:cubicBezTo>
                  <a:cubicBezTo>
                    <a:pt x="199390" y="22225"/>
                    <a:pt x="216789" y="43180"/>
                    <a:pt x="216789" y="67691"/>
                  </a:cubicBezTo>
                  <a:lnTo>
                    <a:pt x="216789" y="69215"/>
                  </a:lnTo>
                  <a:cubicBezTo>
                    <a:pt x="216789" y="80010"/>
                    <a:pt x="213487" y="90297"/>
                    <a:pt x="207518" y="99060"/>
                  </a:cubicBezTo>
                  <a:cubicBezTo>
                    <a:pt x="207010" y="98933"/>
                    <a:pt x="206502" y="98933"/>
                    <a:pt x="205994" y="98933"/>
                  </a:cubicBezTo>
                  <a:lnTo>
                    <a:pt x="167894" y="98933"/>
                  </a:lnTo>
                  <a:cubicBezTo>
                    <a:pt x="165100" y="98933"/>
                    <a:pt x="162687" y="97409"/>
                    <a:pt x="161417" y="94996"/>
                  </a:cubicBezTo>
                  <a:lnTo>
                    <a:pt x="150876" y="74041"/>
                  </a:lnTo>
                  <a:cubicBezTo>
                    <a:pt x="149606" y="71628"/>
                    <a:pt x="147193" y="70104"/>
                    <a:pt x="144399" y="70104"/>
                  </a:cubicBezTo>
                  <a:cubicBezTo>
                    <a:pt x="141605" y="70104"/>
                    <a:pt x="139192" y="71628"/>
                    <a:pt x="137922" y="74041"/>
                  </a:cubicBezTo>
                  <a:lnTo>
                    <a:pt x="115824" y="118364"/>
                  </a:lnTo>
                  <a:lnTo>
                    <a:pt x="89535" y="59817"/>
                  </a:lnTo>
                  <a:cubicBezTo>
                    <a:pt x="88392" y="57150"/>
                    <a:pt x="85725" y="55499"/>
                    <a:pt x="82804" y="55626"/>
                  </a:cubicBezTo>
                  <a:cubicBezTo>
                    <a:pt x="79883" y="55753"/>
                    <a:pt x="77343" y="57404"/>
                    <a:pt x="76200" y="60071"/>
                  </a:cubicBezTo>
                  <a:lnTo>
                    <a:pt x="61849" y="94615"/>
                  </a:lnTo>
                  <a:cubicBezTo>
                    <a:pt x="60706" y="97282"/>
                    <a:pt x="58039" y="99060"/>
                    <a:pt x="55118" y="99060"/>
                  </a:cubicBezTo>
                  <a:lnTo>
                    <a:pt x="25146" y="99060"/>
                  </a:lnTo>
                  <a:cubicBezTo>
                    <a:pt x="24638" y="99060"/>
                    <a:pt x="24130" y="99060"/>
                    <a:pt x="23622" y="99187"/>
                  </a:cubicBezTo>
                  <a:cubicBezTo>
                    <a:pt x="17653" y="90551"/>
                    <a:pt x="14351" y="80137"/>
                    <a:pt x="14351" y="69342"/>
                  </a:cubicBezTo>
                  <a:lnTo>
                    <a:pt x="14351" y="67564"/>
                  </a:lnTo>
                  <a:cubicBezTo>
                    <a:pt x="14351" y="43053"/>
                    <a:pt x="31877" y="22098"/>
                    <a:pt x="55880" y="17653"/>
                  </a:cubicBezTo>
                  <a:cubicBezTo>
                    <a:pt x="73279" y="14478"/>
                    <a:pt x="91059" y="20701"/>
                    <a:pt x="102870" y="33782"/>
                  </a:cubicBezTo>
                  <a:lnTo>
                    <a:pt x="104775" y="35941"/>
                  </a:lnTo>
                  <a:lnTo>
                    <a:pt x="110236" y="42037"/>
                  </a:lnTo>
                  <a:close/>
                  <a:moveTo>
                    <a:pt x="194056" y="113284"/>
                  </a:moveTo>
                  <a:lnTo>
                    <a:pt x="214757" y="113284"/>
                  </a:lnTo>
                  <a:lnTo>
                    <a:pt x="214757" y="113284"/>
                  </a:lnTo>
                  <a:cubicBezTo>
                    <a:pt x="225298" y="101092"/>
                    <a:pt x="231267" y="85471"/>
                    <a:pt x="231267" y="69215"/>
                  </a:cubicBezTo>
                  <a:lnTo>
                    <a:pt x="231267" y="67564"/>
                  </a:lnTo>
                  <a:cubicBezTo>
                    <a:pt x="231267" y="36068"/>
                    <a:pt x="208788" y="9144"/>
                    <a:pt x="177800" y="3429"/>
                  </a:cubicBezTo>
                  <a:cubicBezTo>
                    <a:pt x="159258" y="127"/>
                    <a:pt x="140462" y="4826"/>
                    <a:pt x="125984" y="16256"/>
                  </a:cubicBezTo>
                  <a:cubicBezTo>
                    <a:pt x="125222" y="16891"/>
                    <a:pt x="124333" y="17526"/>
                    <a:pt x="123571" y="18288"/>
                  </a:cubicBezTo>
                  <a:cubicBezTo>
                    <a:pt x="121412" y="20193"/>
                    <a:pt x="119507" y="22098"/>
                    <a:pt x="117602" y="24257"/>
                  </a:cubicBezTo>
                  <a:lnTo>
                    <a:pt x="115697" y="26416"/>
                  </a:lnTo>
                  <a:lnTo>
                    <a:pt x="113792" y="24257"/>
                  </a:lnTo>
                  <a:cubicBezTo>
                    <a:pt x="111125" y="21336"/>
                    <a:pt x="108331" y="18669"/>
                    <a:pt x="105283" y="16256"/>
                  </a:cubicBezTo>
                  <a:cubicBezTo>
                    <a:pt x="90805" y="4826"/>
                    <a:pt x="71882" y="0"/>
                    <a:pt x="53467" y="3429"/>
                  </a:cubicBezTo>
                  <a:cubicBezTo>
                    <a:pt x="22479" y="9144"/>
                    <a:pt x="0" y="36068"/>
                    <a:pt x="0" y="67564"/>
                  </a:cubicBezTo>
                  <a:lnTo>
                    <a:pt x="0" y="69088"/>
                  </a:lnTo>
                  <a:cubicBezTo>
                    <a:pt x="0" y="85344"/>
                    <a:pt x="5969" y="100965"/>
                    <a:pt x="16510" y="113157"/>
                  </a:cubicBezTo>
                  <a:lnTo>
                    <a:pt x="16510" y="113157"/>
                  </a:lnTo>
                  <a:lnTo>
                    <a:pt x="37211" y="113157"/>
                  </a:lnTo>
                  <a:lnTo>
                    <a:pt x="55372" y="113157"/>
                  </a:lnTo>
                  <a:cubicBezTo>
                    <a:pt x="64135" y="113157"/>
                    <a:pt x="72009" y="107823"/>
                    <a:pt x="75438" y="99822"/>
                  </a:cubicBezTo>
                  <a:lnTo>
                    <a:pt x="83439" y="80772"/>
                  </a:lnTo>
                  <a:lnTo>
                    <a:pt x="109093" y="137922"/>
                  </a:lnTo>
                  <a:cubicBezTo>
                    <a:pt x="110236" y="140462"/>
                    <a:pt x="112776" y="142113"/>
                    <a:pt x="115570" y="142113"/>
                  </a:cubicBezTo>
                  <a:cubicBezTo>
                    <a:pt x="118364" y="142113"/>
                    <a:pt x="120904" y="140589"/>
                    <a:pt x="122174" y="138176"/>
                  </a:cubicBezTo>
                  <a:lnTo>
                    <a:pt x="144653" y="93218"/>
                  </a:lnTo>
                  <a:lnTo>
                    <a:pt x="148590" y="101219"/>
                  </a:lnTo>
                  <a:cubicBezTo>
                    <a:pt x="152273" y="108585"/>
                    <a:pt x="159766" y="113157"/>
                    <a:pt x="168021" y="113157"/>
                  </a:cubicBezTo>
                  <a:lnTo>
                    <a:pt x="194183" y="113157"/>
                  </a:lnTo>
                  <a:lnTo>
                    <a:pt x="194183" y="113157"/>
                  </a:lnTo>
                  <a:close/>
                  <a:moveTo>
                    <a:pt x="31369" y="127762"/>
                  </a:moveTo>
                  <a:lnTo>
                    <a:pt x="104267" y="195707"/>
                  </a:lnTo>
                  <a:cubicBezTo>
                    <a:pt x="107315" y="198501"/>
                    <a:pt x="111379" y="200152"/>
                    <a:pt x="115443" y="200152"/>
                  </a:cubicBezTo>
                  <a:cubicBezTo>
                    <a:pt x="118999" y="200152"/>
                    <a:pt x="122555" y="198882"/>
                    <a:pt x="125476" y="196723"/>
                  </a:cubicBezTo>
                  <a:cubicBezTo>
                    <a:pt x="125857" y="196469"/>
                    <a:pt x="126238" y="196088"/>
                    <a:pt x="126619" y="195707"/>
                  </a:cubicBezTo>
                  <a:lnTo>
                    <a:pt x="199644" y="127762"/>
                  </a:lnTo>
                  <a:lnTo>
                    <a:pt x="178562" y="127762"/>
                  </a:lnTo>
                  <a:lnTo>
                    <a:pt x="116967" y="185039"/>
                  </a:lnTo>
                  <a:cubicBezTo>
                    <a:pt x="116586" y="185293"/>
                    <a:pt x="116078" y="185547"/>
                    <a:pt x="115570" y="185547"/>
                  </a:cubicBezTo>
                  <a:cubicBezTo>
                    <a:pt x="115062" y="185547"/>
                    <a:pt x="114554" y="185420"/>
                    <a:pt x="114173" y="185039"/>
                  </a:cubicBezTo>
                  <a:lnTo>
                    <a:pt x="52578" y="127762"/>
                  </a:lnTo>
                  <a:lnTo>
                    <a:pt x="31369" y="127762"/>
                  </a:lnTo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600075" y="1289647"/>
            <a:ext cx="5757329" cy="108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37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MindMate AI: Gentle, Responsive, Emotionally Aware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6796" y="2505989"/>
            <a:ext cx="4633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92036" y="4137450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1525" y="4534814"/>
            <a:ext cx="2621251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Utilizing advanced Large </a:t>
            </a:r>
          </a:p>
          <a:p>
            <a:pPr algn="l">
              <a:lnSpc>
                <a:spcPts val="156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Language Models (OpenAI or local </a:t>
            </a:r>
          </a:p>
          <a:p>
            <a:pPr algn="l">
              <a:lnSpc>
                <a:spcPts val="2633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options) for intelligent and </a:t>
            </a:r>
          </a:p>
          <a:p>
            <a:pPr algn="l">
              <a:lnSpc>
                <a:spcPts val="171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context-aware conversations.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24635" y="4137450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29050" y="4534814"/>
            <a:ext cx="2361514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Incorporates DistilBERT for </a:t>
            </a:r>
          </a:p>
          <a:p>
            <a:pPr algn="l">
              <a:lnSpc>
                <a:spcPts val="156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precise emotional analysis, </a:t>
            </a:r>
          </a:p>
          <a:p>
            <a:pPr algn="l">
              <a:lnSpc>
                <a:spcPts val="2633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ensuring responses are always </a:t>
            </a:r>
          </a:p>
          <a:p>
            <a:pPr algn="l">
              <a:lnSpc>
                <a:spcPts val="171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appropriate and supportive.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9169" y="6804450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1525" y="7201814"/>
            <a:ext cx="5541826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Built with React + Vite for a seamless, intuitive user experience across all </a:t>
            </a:r>
          </a:p>
          <a:p>
            <a:pPr algn="l">
              <a:lnSpc>
                <a:spcPts val="156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devices.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0075" y="2620289"/>
            <a:ext cx="5895318" cy="26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MindMate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AI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stands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out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by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combining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cutting-edge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technology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with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human-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0075" y="2896514"/>
            <a:ext cx="3435487" cy="26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centric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approach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to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mental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wellness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support.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1525" y="4194600"/>
            <a:ext cx="1571863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LLM-Powered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Chat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1525" y="6861600"/>
            <a:ext cx="1751219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Clean,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Responsive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UI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29050" y="4194600"/>
            <a:ext cx="2589943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Real-time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Sentiment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Detection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19252"/>
            <a:ext cx="11430000" cy="2143125"/>
          </a:xfrm>
          <a:custGeom>
            <a:avLst/>
            <a:gdLst/>
            <a:ahLst/>
            <a:cxnLst/>
            <a:rect l="l" t="t" r="r" b="b"/>
            <a:pathLst>
              <a:path w="11430000" h="2143125">
                <a:moveTo>
                  <a:pt x="0" y="0"/>
                </a:moveTo>
                <a:lnTo>
                  <a:pt x="11430000" y="0"/>
                </a:lnTo>
                <a:lnTo>
                  <a:pt x="11430000" y="2143125"/>
                </a:lnTo>
                <a:lnTo>
                  <a:pt x="0" y="2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6572" y="4232424"/>
            <a:ext cx="984247" cy="4241797"/>
          </a:xfrm>
          <a:custGeom>
            <a:avLst/>
            <a:gdLst/>
            <a:ahLst/>
            <a:cxnLst/>
            <a:rect l="l" t="t" r="r" b="b"/>
            <a:pathLst>
              <a:path w="984247" h="4241797">
                <a:moveTo>
                  <a:pt x="0" y="0"/>
                </a:moveTo>
                <a:lnTo>
                  <a:pt x="984247" y="0"/>
                </a:lnTo>
                <a:lnTo>
                  <a:pt x="984247" y="4241797"/>
                </a:lnTo>
                <a:lnTo>
                  <a:pt x="0" y="4241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0075" y="3258045"/>
            <a:ext cx="5978585" cy="27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7"/>
              </a:lnSpc>
            </a:pPr>
            <a:r>
              <a:rPr lang="en-US" sz="3375" dirty="0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in Action: How It </a:t>
            </a:r>
            <a:r>
              <a:rPr lang="en-US" sz="3375" dirty="0" err="1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WorksTechnology</a:t>
            </a:r>
            <a:endParaRPr lang="en-US" sz="3375" dirty="0">
              <a:solidFill>
                <a:srgbClr val="FA95A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6796" y="3702863"/>
            <a:ext cx="4633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8315" y="7458399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8775" y="7855763"/>
            <a:ext cx="4635494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user receives immediate, gentle guidance and validation.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8775" y="4855388"/>
            <a:ext cx="5712571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Users share their thoughts and feelings through the intuitive chat interface.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5019" y="5400999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8775" y="5798363"/>
            <a:ext cx="6444796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Our DistilBERT model processes the input, identifying the underlying emotional tone.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0075" y="3845738"/>
            <a:ext cx="7632040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MindMateAIleveragesapowerful,integratedpipelinetodeliverimmediateandempathetic support.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2606" y="6429699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8775" y="6827063"/>
            <a:ext cx="8312134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Large Language Model crafts a supportive and understanding reply, tailored to the user's emotional state.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8775" y="4248474"/>
            <a:ext cx="1364371" cy="48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UserInputs 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8775" y="5277174"/>
            <a:ext cx="3085948" cy="48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Sentiment ModelAnalyzes Emotions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8775" y="6305874"/>
            <a:ext cx="3142155" cy="48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LLMGeneratesEmpathetic Response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8775" y="7334574"/>
            <a:ext cx="3194466" cy="48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FrontendDisplaysResultin Real-Time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VE DEMO">
            <a:hlinkClick r:id="" action="ppaction://media"/>
            <a:extLst>
              <a:ext uri="{FF2B5EF4-FFF2-40B4-BE49-F238E27FC236}">
                <a16:creationId xmlns:a16="http://schemas.microsoft.com/office/drawing/2014/main" id="{E6BCAB26-66F1-CE7B-0E18-4C7F19B88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16" y="0"/>
            <a:ext cx="11441576" cy="92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1127274"/>
            <a:ext cx="11556997" cy="7032622"/>
          </a:xfrm>
          <a:custGeom>
            <a:avLst/>
            <a:gdLst/>
            <a:ahLst/>
            <a:cxnLst/>
            <a:rect l="l" t="t" r="r" b="b"/>
            <a:pathLst>
              <a:path w="11556997" h="7032622">
                <a:moveTo>
                  <a:pt x="0" y="0"/>
                </a:moveTo>
                <a:lnTo>
                  <a:pt x="11556997" y="0"/>
                </a:lnTo>
                <a:lnTo>
                  <a:pt x="11556997" y="7032622"/>
                </a:lnTo>
                <a:lnTo>
                  <a:pt x="0" y="703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075" y="1591170"/>
            <a:ext cx="6215577" cy="61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Key Features That Make a Difference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0075" y="3172149"/>
            <a:ext cx="149133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Intelligent AI Chat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4041" y="3569513"/>
            <a:ext cx="46339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0075" y="6886899"/>
            <a:ext cx="1569101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Fast &amp; Lightweight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904" y="7284263"/>
            <a:ext cx="46339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0075" y="5162874"/>
            <a:ext cx="206342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Seamless Responsive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1937" y="5560238"/>
            <a:ext cx="46339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22166" y="5162874"/>
            <a:ext cx="1378906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Secure Backend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38646" y="5560238"/>
            <a:ext cx="46339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22166" y="6886899"/>
            <a:ext cx="158056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Deployment Ready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69514" y="7284263"/>
            <a:ext cx="46339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22166" y="3172149"/>
            <a:ext cx="236722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Accurate Emotion Detection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3104" y="3569513"/>
            <a:ext cx="46339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0075" y="7369988"/>
            <a:ext cx="4532147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Optimizedforquickresponses and efficient resource usage.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0075" y="5645963"/>
            <a:ext cx="4779769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Beautifullydesignedforaconsistent experience on any device.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0075" y="3626663"/>
            <a:ext cx="4948114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PoweredbyOpenAIor adaptable to local LLMs for flexible, smart conversations.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22166" y="3626663"/>
            <a:ext cx="4576496" cy="26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Real-timesentimentanalysisensures genuinely empathetic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22166" y="3902888"/>
            <a:ext cx="946442" cy="26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interactions.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22166" y="5645963"/>
            <a:ext cx="4883829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ProtectedbyAPIkeys, ensuring data privacy and robust security.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22166" y="7369988"/>
            <a:ext cx="4904804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Builtforeasyandscalable deployment across vari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  <a:hlinkClick r:id="rId4" tooltip="https://gamma.app/?utm_source=made-with-gamma"/>
              </a:rPr>
              <a:t>ous platforms.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38175" y="2543327"/>
            <a:ext cx="57150" cy="57150"/>
            <a:chOff x="0" y="0"/>
            <a:chExt cx="57150" cy="57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E0D6D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8175" y="3152927"/>
            <a:ext cx="57150" cy="57150"/>
            <a:chOff x="0" y="0"/>
            <a:chExt cx="57150" cy="57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E0D6D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38175" y="3486302"/>
            <a:ext cx="57150" cy="57150"/>
            <a:chOff x="0" y="0"/>
            <a:chExt cx="57150" cy="57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E0D6DE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38175" y="4648352"/>
            <a:ext cx="57150" cy="57150"/>
            <a:chOff x="0" y="0"/>
            <a:chExt cx="57150" cy="57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E0D6DE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38175" y="4981727"/>
            <a:ext cx="57150" cy="57150"/>
            <a:chOff x="0" y="0"/>
            <a:chExt cx="57150" cy="57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E0D6DE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963025" y="2448077"/>
            <a:ext cx="333375" cy="228600"/>
            <a:chOff x="0" y="0"/>
            <a:chExt cx="333375" cy="228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3375" cy="228600"/>
            </a:xfrm>
            <a:custGeom>
              <a:avLst/>
              <a:gdLst/>
              <a:ahLst/>
              <a:cxnLst/>
              <a:rect l="l" t="t" r="r" b="b"/>
              <a:pathLst>
                <a:path w="333375" h="228600">
                  <a:moveTo>
                    <a:pt x="0" y="207137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223" y="6223"/>
                  </a:cubicBezTo>
                  <a:cubicBezTo>
                    <a:pt x="8128" y="4191"/>
                    <a:pt x="10668" y="2667"/>
                    <a:pt x="13208" y="1651"/>
                  </a:cubicBezTo>
                  <a:cubicBezTo>
                    <a:pt x="15748" y="635"/>
                    <a:pt x="18542" y="0"/>
                    <a:pt x="21463" y="0"/>
                  </a:cubicBezTo>
                  <a:lnTo>
                    <a:pt x="311912" y="0"/>
                  </a:lnTo>
                  <a:cubicBezTo>
                    <a:pt x="314706" y="0"/>
                    <a:pt x="317500" y="508"/>
                    <a:pt x="320167" y="1651"/>
                  </a:cubicBezTo>
                  <a:cubicBezTo>
                    <a:pt x="322834" y="2794"/>
                    <a:pt x="325120" y="4318"/>
                    <a:pt x="327152" y="6223"/>
                  </a:cubicBezTo>
                  <a:cubicBezTo>
                    <a:pt x="329184" y="8128"/>
                    <a:pt x="330708" y="10541"/>
                    <a:pt x="331724" y="13208"/>
                  </a:cubicBezTo>
                  <a:cubicBezTo>
                    <a:pt x="332740" y="15875"/>
                    <a:pt x="333375" y="18542"/>
                    <a:pt x="333375" y="21463"/>
                  </a:cubicBezTo>
                  <a:lnTo>
                    <a:pt x="333375" y="207137"/>
                  </a:lnTo>
                  <a:cubicBezTo>
                    <a:pt x="333375" y="209931"/>
                    <a:pt x="332867" y="212725"/>
                    <a:pt x="331724" y="215392"/>
                  </a:cubicBezTo>
                  <a:cubicBezTo>
                    <a:pt x="330581" y="218059"/>
                    <a:pt x="329057" y="220345"/>
                    <a:pt x="327152" y="222377"/>
                  </a:cubicBezTo>
                  <a:cubicBezTo>
                    <a:pt x="325247" y="224409"/>
                    <a:pt x="322834" y="225933"/>
                    <a:pt x="320167" y="226949"/>
                  </a:cubicBezTo>
                  <a:cubicBezTo>
                    <a:pt x="317500" y="227965"/>
                    <a:pt x="314833" y="228600"/>
                    <a:pt x="311912" y="228600"/>
                  </a:cubicBezTo>
                  <a:lnTo>
                    <a:pt x="21463" y="228600"/>
                  </a:lnTo>
                  <a:cubicBezTo>
                    <a:pt x="18669" y="228600"/>
                    <a:pt x="15875" y="228092"/>
                    <a:pt x="13208" y="226949"/>
                  </a:cubicBezTo>
                  <a:cubicBezTo>
                    <a:pt x="10541" y="225806"/>
                    <a:pt x="8255" y="224282"/>
                    <a:pt x="6223" y="222377"/>
                  </a:cubicBezTo>
                  <a:cubicBezTo>
                    <a:pt x="4191" y="220472"/>
                    <a:pt x="2667" y="218059"/>
                    <a:pt x="1651" y="215392"/>
                  </a:cubicBezTo>
                  <a:cubicBezTo>
                    <a:pt x="635" y="212725"/>
                    <a:pt x="0" y="210058"/>
                    <a:pt x="0" y="207137"/>
                  </a:cubicBezTo>
                </a:path>
              </a:pathLst>
            </a:custGeom>
            <a:solidFill>
              <a:srgbClr val="2C2C2C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934075" y="3724427"/>
            <a:ext cx="4905375" cy="4905375"/>
            <a:chOff x="0" y="0"/>
            <a:chExt cx="6540500" cy="6540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40500" cy="6540500"/>
            </a:xfrm>
            <a:custGeom>
              <a:avLst/>
              <a:gdLst/>
              <a:ahLst/>
              <a:cxnLst/>
              <a:rect l="l" t="t" r="r" b="b"/>
              <a:pathLst>
                <a:path w="6540500" h="6540500">
                  <a:moveTo>
                    <a:pt x="28575" y="0"/>
                  </a:moveTo>
                  <a:cubicBezTo>
                    <a:pt x="20701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6511925"/>
                  </a:lnTo>
                  <a:cubicBezTo>
                    <a:pt x="0" y="6519799"/>
                    <a:pt x="2794" y="6526530"/>
                    <a:pt x="8382" y="6532118"/>
                  </a:cubicBezTo>
                  <a:cubicBezTo>
                    <a:pt x="13970" y="6537706"/>
                    <a:pt x="20701" y="6540500"/>
                    <a:pt x="28575" y="6540500"/>
                  </a:cubicBezTo>
                  <a:lnTo>
                    <a:pt x="6511925" y="6540500"/>
                  </a:lnTo>
                  <a:cubicBezTo>
                    <a:pt x="6519799" y="6540500"/>
                    <a:pt x="6526530" y="6537706"/>
                    <a:pt x="6532118" y="6532118"/>
                  </a:cubicBezTo>
                  <a:cubicBezTo>
                    <a:pt x="6537706" y="6526530"/>
                    <a:pt x="6540500" y="6519800"/>
                    <a:pt x="6540500" y="6511925"/>
                  </a:cubicBezTo>
                  <a:lnTo>
                    <a:pt x="6540500" y="28575"/>
                  </a:lnTo>
                  <a:cubicBezTo>
                    <a:pt x="6540500" y="20701"/>
                    <a:pt x="6537706" y="13970"/>
                    <a:pt x="6532118" y="8382"/>
                  </a:cubicBezTo>
                  <a:cubicBezTo>
                    <a:pt x="6526530" y="2794"/>
                    <a:pt x="6519799" y="0"/>
                    <a:pt x="651192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00075" y="695820"/>
            <a:ext cx="8633346" cy="318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337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Deployment &amp; Accessibility: Ready to Go Anywhere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6796" y="1226363"/>
            <a:ext cx="4633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871" y="4474388"/>
            <a:ext cx="4396311" cy="64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350" b="1">
                <a:solidFill>
                  <a:srgbClr val="E0D6D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Vercel: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Fast, reliable hosting for modern web applications. </a:t>
            </a:r>
            <a:r>
              <a:rPr lang="en-US" sz="1350" b="1">
                <a:solidFill>
                  <a:srgbClr val="E0D6D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Netlify: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All-in-one platform for continuous deployment.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3871" y="2416988"/>
            <a:ext cx="4603404" cy="148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b="1">
                <a:solidFill>
                  <a:srgbClr val="E0D6D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Render: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Managed cloud platform for easy deployment and scaling.</a:t>
            </a:r>
          </a:p>
          <a:p>
            <a:pPr algn="l">
              <a:lnSpc>
                <a:spcPts val="3075"/>
              </a:lnSpc>
            </a:pPr>
            <a:r>
              <a:rPr lang="en-US" sz="1350" b="1">
                <a:solidFill>
                  <a:srgbClr val="E0D6D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Railway: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Developer-friendly infrastructure for rapid iteration.</a:t>
            </a:r>
          </a:p>
          <a:p>
            <a:pPr algn="l">
              <a:lnSpc>
                <a:spcPts val="2174"/>
              </a:lnSpc>
            </a:pPr>
            <a:r>
              <a:rPr lang="en-US" sz="1350" b="1">
                <a:solidFill>
                  <a:srgbClr val="E0D6DE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VPS (Virtual Private Server):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Complete control for custom environments.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0075" y="1369238"/>
            <a:ext cx="9076353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MindMate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AI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is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engineered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for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robust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performance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and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wide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accessibility,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ensuring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it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can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reach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users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wherever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they</a:t>
            </a:r>
            <a:r>
              <a:rPr lang="en-US" sz="135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are.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33618" y="2384879"/>
            <a:ext cx="4991386" cy="112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The entire application is configured with ENV variables to protect sensitive information, making it suitable for production environments right out of the box. Our architecture prioritizes security and scalability.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0075" y="1952949"/>
            <a:ext cx="2121437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Backend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Hosting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Options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0075" y="4057974"/>
            <a:ext cx="2141563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Frontend Hosting Options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33627" y="1952949"/>
            <a:ext cx="2314708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Production-Ready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&amp;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Secure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29007"/>
            <a:ext cx="11430000" cy="2142868"/>
          </a:xfrm>
          <a:custGeom>
            <a:avLst/>
            <a:gdLst/>
            <a:ahLst/>
            <a:cxnLst/>
            <a:rect l="l" t="t" r="r" b="b"/>
            <a:pathLst>
              <a:path w="11430000" h="2142868">
                <a:moveTo>
                  <a:pt x="0" y="0"/>
                </a:moveTo>
                <a:lnTo>
                  <a:pt x="11430000" y="0"/>
                </a:lnTo>
                <a:lnTo>
                  <a:pt x="11430000" y="2142868"/>
                </a:lnTo>
                <a:lnTo>
                  <a:pt x="0" y="214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36572" y="5260972"/>
            <a:ext cx="3422647" cy="641347"/>
            <a:chOff x="0" y="0"/>
            <a:chExt cx="3422650" cy="641350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3295650" cy="514223"/>
            </a:xfrm>
            <a:custGeom>
              <a:avLst/>
              <a:gdLst/>
              <a:ahLst/>
              <a:cxnLst/>
              <a:rect l="l" t="t" r="r" b="b"/>
              <a:pathLst>
                <a:path w="3295650" h="514223">
                  <a:moveTo>
                    <a:pt x="0" y="257175"/>
                  </a:moveTo>
                  <a:cubicBezTo>
                    <a:pt x="0" y="248793"/>
                    <a:pt x="381" y="240411"/>
                    <a:pt x="1270" y="231902"/>
                  </a:cubicBezTo>
                  <a:cubicBezTo>
                    <a:pt x="2159" y="223393"/>
                    <a:pt x="3302" y="215265"/>
                    <a:pt x="4953" y="206883"/>
                  </a:cubicBezTo>
                  <a:cubicBezTo>
                    <a:pt x="6604" y="198501"/>
                    <a:pt x="8636" y="190500"/>
                    <a:pt x="11049" y="182372"/>
                  </a:cubicBezTo>
                  <a:cubicBezTo>
                    <a:pt x="13462" y="174244"/>
                    <a:pt x="16383" y="166370"/>
                    <a:pt x="19558" y="158623"/>
                  </a:cubicBezTo>
                  <a:cubicBezTo>
                    <a:pt x="22733" y="150876"/>
                    <a:pt x="26416" y="143256"/>
                    <a:pt x="30353" y="135763"/>
                  </a:cubicBezTo>
                  <a:cubicBezTo>
                    <a:pt x="34290" y="128270"/>
                    <a:pt x="38608" y="121158"/>
                    <a:pt x="43307" y="114173"/>
                  </a:cubicBezTo>
                  <a:cubicBezTo>
                    <a:pt x="48006" y="107188"/>
                    <a:pt x="52959" y="100457"/>
                    <a:pt x="58293" y="93853"/>
                  </a:cubicBezTo>
                  <a:cubicBezTo>
                    <a:pt x="63627" y="87249"/>
                    <a:pt x="69342" y="81153"/>
                    <a:pt x="75184" y="75184"/>
                  </a:cubicBezTo>
                  <a:cubicBezTo>
                    <a:pt x="81026" y="69215"/>
                    <a:pt x="87376" y="63627"/>
                    <a:pt x="93853" y="58293"/>
                  </a:cubicBezTo>
                  <a:cubicBezTo>
                    <a:pt x="100330" y="52959"/>
                    <a:pt x="107061" y="47879"/>
                    <a:pt x="114173" y="43307"/>
                  </a:cubicBezTo>
                  <a:cubicBezTo>
                    <a:pt x="121285" y="38735"/>
                    <a:pt x="128397" y="34290"/>
                    <a:pt x="135763" y="30353"/>
                  </a:cubicBezTo>
                  <a:cubicBezTo>
                    <a:pt x="143129" y="26416"/>
                    <a:pt x="150749" y="22733"/>
                    <a:pt x="158623" y="19558"/>
                  </a:cubicBezTo>
                  <a:cubicBezTo>
                    <a:pt x="166497" y="16383"/>
                    <a:pt x="174371" y="13462"/>
                    <a:pt x="182372" y="11049"/>
                  </a:cubicBezTo>
                  <a:cubicBezTo>
                    <a:pt x="190373" y="8636"/>
                    <a:pt x="198628" y="6604"/>
                    <a:pt x="206883" y="4953"/>
                  </a:cubicBezTo>
                  <a:cubicBezTo>
                    <a:pt x="215138" y="3302"/>
                    <a:pt x="223520" y="2032"/>
                    <a:pt x="231902" y="1270"/>
                  </a:cubicBezTo>
                  <a:cubicBezTo>
                    <a:pt x="240284" y="508"/>
                    <a:pt x="248793" y="0"/>
                    <a:pt x="257175" y="0"/>
                  </a:cubicBezTo>
                  <a:lnTo>
                    <a:pt x="3038475" y="0"/>
                  </a:lnTo>
                  <a:cubicBezTo>
                    <a:pt x="3046857" y="0"/>
                    <a:pt x="3055366" y="381"/>
                    <a:pt x="3063748" y="1270"/>
                  </a:cubicBezTo>
                  <a:cubicBezTo>
                    <a:pt x="3072130" y="2159"/>
                    <a:pt x="3080512" y="3302"/>
                    <a:pt x="3088640" y="4953"/>
                  </a:cubicBezTo>
                  <a:cubicBezTo>
                    <a:pt x="3096768" y="6604"/>
                    <a:pt x="3105023" y="8636"/>
                    <a:pt x="3113151" y="11049"/>
                  </a:cubicBezTo>
                  <a:cubicBezTo>
                    <a:pt x="3121279" y="13462"/>
                    <a:pt x="3129153" y="16383"/>
                    <a:pt x="3136900" y="19558"/>
                  </a:cubicBezTo>
                  <a:cubicBezTo>
                    <a:pt x="3144647" y="22733"/>
                    <a:pt x="3152267" y="26416"/>
                    <a:pt x="3159760" y="30353"/>
                  </a:cubicBezTo>
                  <a:cubicBezTo>
                    <a:pt x="3167253" y="34290"/>
                    <a:pt x="3174365" y="38608"/>
                    <a:pt x="3181350" y="43307"/>
                  </a:cubicBezTo>
                  <a:cubicBezTo>
                    <a:pt x="3188335" y="48006"/>
                    <a:pt x="3195066" y="52959"/>
                    <a:pt x="3201670" y="58293"/>
                  </a:cubicBezTo>
                  <a:cubicBezTo>
                    <a:pt x="3208274" y="63627"/>
                    <a:pt x="3214370" y="69215"/>
                    <a:pt x="3220339" y="75184"/>
                  </a:cubicBezTo>
                  <a:cubicBezTo>
                    <a:pt x="3226308" y="81153"/>
                    <a:pt x="3231896" y="87376"/>
                    <a:pt x="3237357" y="93853"/>
                  </a:cubicBezTo>
                  <a:cubicBezTo>
                    <a:pt x="3242818" y="100330"/>
                    <a:pt x="3247644" y="107061"/>
                    <a:pt x="3252343" y="114173"/>
                  </a:cubicBezTo>
                  <a:cubicBezTo>
                    <a:pt x="3257042" y="121285"/>
                    <a:pt x="3261360" y="128397"/>
                    <a:pt x="3265297" y="135763"/>
                  </a:cubicBezTo>
                  <a:cubicBezTo>
                    <a:pt x="3269234" y="143129"/>
                    <a:pt x="3272917" y="150749"/>
                    <a:pt x="3276092" y="158623"/>
                  </a:cubicBezTo>
                  <a:cubicBezTo>
                    <a:pt x="3279267" y="166497"/>
                    <a:pt x="3282188" y="174371"/>
                    <a:pt x="3284601" y="182372"/>
                  </a:cubicBezTo>
                  <a:cubicBezTo>
                    <a:pt x="3287014" y="190373"/>
                    <a:pt x="3289046" y="198628"/>
                    <a:pt x="3290697" y="206883"/>
                  </a:cubicBezTo>
                  <a:cubicBezTo>
                    <a:pt x="3292348" y="215138"/>
                    <a:pt x="3293618" y="223520"/>
                    <a:pt x="3294380" y="231902"/>
                  </a:cubicBezTo>
                  <a:cubicBezTo>
                    <a:pt x="3295142" y="240284"/>
                    <a:pt x="3295650" y="248666"/>
                    <a:pt x="3295650" y="257175"/>
                  </a:cubicBezTo>
                  <a:cubicBezTo>
                    <a:pt x="3295650" y="265684"/>
                    <a:pt x="3295269" y="273939"/>
                    <a:pt x="3294380" y="282448"/>
                  </a:cubicBezTo>
                  <a:cubicBezTo>
                    <a:pt x="3293491" y="290957"/>
                    <a:pt x="3292348" y="299212"/>
                    <a:pt x="3290697" y="307340"/>
                  </a:cubicBezTo>
                  <a:cubicBezTo>
                    <a:pt x="3289046" y="315468"/>
                    <a:pt x="3287014" y="323723"/>
                    <a:pt x="3284601" y="331851"/>
                  </a:cubicBezTo>
                  <a:cubicBezTo>
                    <a:pt x="3282188" y="339979"/>
                    <a:pt x="3279267" y="347853"/>
                    <a:pt x="3276092" y="355600"/>
                  </a:cubicBezTo>
                  <a:cubicBezTo>
                    <a:pt x="3272917" y="363347"/>
                    <a:pt x="3269234" y="370967"/>
                    <a:pt x="3265297" y="378460"/>
                  </a:cubicBezTo>
                  <a:cubicBezTo>
                    <a:pt x="3261360" y="385953"/>
                    <a:pt x="3257042" y="393065"/>
                    <a:pt x="3252343" y="400050"/>
                  </a:cubicBezTo>
                  <a:cubicBezTo>
                    <a:pt x="3247644" y="407035"/>
                    <a:pt x="3242691" y="413766"/>
                    <a:pt x="3237357" y="420370"/>
                  </a:cubicBezTo>
                  <a:cubicBezTo>
                    <a:pt x="3232023" y="426974"/>
                    <a:pt x="3226308" y="433070"/>
                    <a:pt x="3220339" y="439039"/>
                  </a:cubicBezTo>
                  <a:cubicBezTo>
                    <a:pt x="3214370" y="445008"/>
                    <a:pt x="3208147" y="450596"/>
                    <a:pt x="3201670" y="455930"/>
                  </a:cubicBezTo>
                  <a:cubicBezTo>
                    <a:pt x="3195193" y="461264"/>
                    <a:pt x="3188462" y="466344"/>
                    <a:pt x="3181350" y="470916"/>
                  </a:cubicBezTo>
                  <a:cubicBezTo>
                    <a:pt x="3174238" y="475488"/>
                    <a:pt x="3167126" y="479933"/>
                    <a:pt x="3159760" y="483870"/>
                  </a:cubicBezTo>
                  <a:cubicBezTo>
                    <a:pt x="3152394" y="487807"/>
                    <a:pt x="3144774" y="491490"/>
                    <a:pt x="3136900" y="494665"/>
                  </a:cubicBezTo>
                  <a:cubicBezTo>
                    <a:pt x="3129026" y="497840"/>
                    <a:pt x="3121152" y="500761"/>
                    <a:pt x="3113151" y="503174"/>
                  </a:cubicBezTo>
                  <a:cubicBezTo>
                    <a:pt x="3105150" y="505587"/>
                    <a:pt x="3096895" y="507619"/>
                    <a:pt x="3088640" y="509270"/>
                  </a:cubicBezTo>
                  <a:cubicBezTo>
                    <a:pt x="3080385" y="510921"/>
                    <a:pt x="3072003" y="512191"/>
                    <a:pt x="3063748" y="512953"/>
                  </a:cubicBezTo>
                  <a:cubicBezTo>
                    <a:pt x="3055493" y="513715"/>
                    <a:pt x="3046984" y="514223"/>
                    <a:pt x="3038475" y="514223"/>
                  </a:cubicBezTo>
                  <a:lnTo>
                    <a:pt x="257175" y="514223"/>
                  </a:lnTo>
                  <a:cubicBezTo>
                    <a:pt x="248793" y="514223"/>
                    <a:pt x="240411" y="513842"/>
                    <a:pt x="232029" y="512953"/>
                  </a:cubicBezTo>
                  <a:cubicBezTo>
                    <a:pt x="223647" y="512064"/>
                    <a:pt x="215265" y="510921"/>
                    <a:pt x="207010" y="509270"/>
                  </a:cubicBezTo>
                  <a:cubicBezTo>
                    <a:pt x="198755" y="507619"/>
                    <a:pt x="190627" y="505587"/>
                    <a:pt x="182499" y="503174"/>
                  </a:cubicBezTo>
                  <a:cubicBezTo>
                    <a:pt x="174371" y="500761"/>
                    <a:pt x="166497" y="497840"/>
                    <a:pt x="158750" y="494665"/>
                  </a:cubicBezTo>
                  <a:cubicBezTo>
                    <a:pt x="151003" y="491490"/>
                    <a:pt x="143383" y="487807"/>
                    <a:pt x="135890" y="483870"/>
                  </a:cubicBezTo>
                  <a:cubicBezTo>
                    <a:pt x="128397" y="479933"/>
                    <a:pt x="121285" y="475615"/>
                    <a:pt x="114300" y="470916"/>
                  </a:cubicBezTo>
                  <a:cubicBezTo>
                    <a:pt x="107315" y="466217"/>
                    <a:pt x="100584" y="461264"/>
                    <a:pt x="93980" y="455930"/>
                  </a:cubicBezTo>
                  <a:cubicBezTo>
                    <a:pt x="87376" y="450596"/>
                    <a:pt x="81280" y="445008"/>
                    <a:pt x="75311" y="439039"/>
                  </a:cubicBezTo>
                  <a:cubicBezTo>
                    <a:pt x="69342" y="433070"/>
                    <a:pt x="63754" y="426847"/>
                    <a:pt x="58420" y="420370"/>
                  </a:cubicBezTo>
                  <a:cubicBezTo>
                    <a:pt x="53086" y="413893"/>
                    <a:pt x="48006" y="407035"/>
                    <a:pt x="43434" y="400050"/>
                  </a:cubicBezTo>
                  <a:cubicBezTo>
                    <a:pt x="38862" y="393065"/>
                    <a:pt x="34417" y="385826"/>
                    <a:pt x="30480" y="378460"/>
                  </a:cubicBezTo>
                  <a:cubicBezTo>
                    <a:pt x="26543" y="371094"/>
                    <a:pt x="22860" y="363474"/>
                    <a:pt x="19685" y="355600"/>
                  </a:cubicBezTo>
                  <a:cubicBezTo>
                    <a:pt x="16510" y="347726"/>
                    <a:pt x="13589" y="339852"/>
                    <a:pt x="11176" y="331851"/>
                  </a:cubicBezTo>
                  <a:cubicBezTo>
                    <a:pt x="8763" y="323850"/>
                    <a:pt x="6731" y="315595"/>
                    <a:pt x="5080" y="307340"/>
                  </a:cubicBezTo>
                  <a:cubicBezTo>
                    <a:pt x="3429" y="299085"/>
                    <a:pt x="2159" y="290703"/>
                    <a:pt x="1397" y="282448"/>
                  </a:cubicBezTo>
                  <a:cubicBezTo>
                    <a:pt x="635" y="274193"/>
                    <a:pt x="0" y="265557"/>
                    <a:pt x="0" y="257175"/>
                  </a:cubicBezTo>
                </a:path>
              </a:pathLst>
            </a:custGeom>
            <a:solidFill>
              <a:srgbClr val="3E3E3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635887" y="187325"/>
              <a:ext cx="160782" cy="257175"/>
            </a:xfrm>
            <a:custGeom>
              <a:avLst/>
              <a:gdLst/>
              <a:ahLst/>
              <a:cxnLst/>
              <a:rect l="l" t="t" r="r" b="b"/>
              <a:pathLst>
                <a:path w="160782" h="257175">
                  <a:moveTo>
                    <a:pt x="112395" y="48260"/>
                  </a:moveTo>
                  <a:lnTo>
                    <a:pt x="112395" y="128651"/>
                  </a:lnTo>
                  <a:cubicBezTo>
                    <a:pt x="112395" y="146431"/>
                    <a:pt x="97917" y="160782"/>
                    <a:pt x="80264" y="160782"/>
                  </a:cubicBezTo>
                  <a:cubicBezTo>
                    <a:pt x="62611" y="160782"/>
                    <a:pt x="48133" y="146431"/>
                    <a:pt x="48133" y="128651"/>
                  </a:cubicBezTo>
                  <a:lnTo>
                    <a:pt x="48133" y="48260"/>
                  </a:lnTo>
                  <a:cubicBezTo>
                    <a:pt x="48133" y="30480"/>
                    <a:pt x="62611" y="16129"/>
                    <a:pt x="80264" y="16129"/>
                  </a:cubicBezTo>
                  <a:cubicBezTo>
                    <a:pt x="97917" y="16129"/>
                    <a:pt x="112395" y="30607"/>
                    <a:pt x="112395" y="48260"/>
                  </a:cubicBezTo>
                  <a:close/>
                  <a:moveTo>
                    <a:pt x="32004" y="48260"/>
                  </a:moveTo>
                  <a:lnTo>
                    <a:pt x="32004" y="128651"/>
                  </a:lnTo>
                  <a:cubicBezTo>
                    <a:pt x="32004" y="155321"/>
                    <a:pt x="53594" y="176911"/>
                    <a:pt x="80264" y="176911"/>
                  </a:cubicBezTo>
                  <a:cubicBezTo>
                    <a:pt x="106934" y="176911"/>
                    <a:pt x="128524" y="155321"/>
                    <a:pt x="128524" y="128651"/>
                  </a:cubicBezTo>
                  <a:lnTo>
                    <a:pt x="128524" y="48260"/>
                  </a:lnTo>
                  <a:cubicBezTo>
                    <a:pt x="128524" y="21590"/>
                    <a:pt x="106934" y="0"/>
                    <a:pt x="80264" y="0"/>
                  </a:cubicBezTo>
                  <a:cubicBezTo>
                    <a:pt x="53594" y="0"/>
                    <a:pt x="32004" y="21590"/>
                    <a:pt x="32004" y="48260"/>
                  </a:cubicBezTo>
                  <a:close/>
                  <a:moveTo>
                    <a:pt x="16002" y="104521"/>
                  </a:moveTo>
                  <a:cubicBezTo>
                    <a:pt x="16002" y="100076"/>
                    <a:pt x="12319" y="96520"/>
                    <a:pt x="8001" y="96520"/>
                  </a:cubicBezTo>
                  <a:cubicBezTo>
                    <a:pt x="3683" y="96520"/>
                    <a:pt x="0" y="100076"/>
                    <a:pt x="0" y="104521"/>
                  </a:cubicBezTo>
                  <a:lnTo>
                    <a:pt x="0" y="128651"/>
                  </a:lnTo>
                  <a:cubicBezTo>
                    <a:pt x="0" y="170307"/>
                    <a:pt x="31750" y="204597"/>
                    <a:pt x="72390" y="208661"/>
                  </a:cubicBezTo>
                  <a:lnTo>
                    <a:pt x="72390" y="241173"/>
                  </a:lnTo>
                  <a:lnTo>
                    <a:pt x="40259" y="241173"/>
                  </a:lnTo>
                  <a:cubicBezTo>
                    <a:pt x="35814" y="241173"/>
                    <a:pt x="32258" y="244856"/>
                    <a:pt x="32258" y="249174"/>
                  </a:cubicBezTo>
                  <a:cubicBezTo>
                    <a:pt x="32258" y="253492"/>
                    <a:pt x="35941" y="257175"/>
                    <a:pt x="40259" y="257175"/>
                  </a:cubicBezTo>
                  <a:lnTo>
                    <a:pt x="80391" y="257175"/>
                  </a:lnTo>
                  <a:lnTo>
                    <a:pt x="120523" y="257175"/>
                  </a:lnTo>
                  <a:cubicBezTo>
                    <a:pt x="124968" y="257175"/>
                    <a:pt x="128524" y="253492"/>
                    <a:pt x="128524" y="249174"/>
                  </a:cubicBezTo>
                  <a:cubicBezTo>
                    <a:pt x="128524" y="244856"/>
                    <a:pt x="124968" y="241173"/>
                    <a:pt x="120523" y="241173"/>
                  </a:cubicBezTo>
                  <a:lnTo>
                    <a:pt x="88392" y="241173"/>
                  </a:lnTo>
                  <a:lnTo>
                    <a:pt x="88392" y="208534"/>
                  </a:lnTo>
                  <a:cubicBezTo>
                    <a:pt x="129032" y="204470"/>
                    <a:pt x="160782" y="170307"/>
                    <a:pt x="160782" y="128524"/>
                  </a:cubicBezTo>
                  <a:lnTo>
                    <a:pt x="160782" y="104394"/>
                  </a:lnTo>
                  <a:cubicBezTo>
                    <a:pt x="160782" y="99949"/>
                    <a:pt x="157226" y="96393"/>
                    <a:pt x="152781" y="96393"/>
                  </a:cubicBezTo>
                  <a:cubicBezTo>
                    <a:pt x="148336" y="96393"/>
                    <a:pt x="144780" y="99949"/>
                    <a:pt x="144780" y="104394"/>
                  </a:cubicBezTo>
                  <a:lnTo>
                    <a:pt x="144780" y="128524"/>
                  </a:lnTo>
                  <a:cubicBezTo>
                    <a:pt x="144780" y="164084"/>
                    <a:pt x="115951" y="192786"/>
                    <a:pt x="80518" y="192786"/>
                  </a:cubicBezTo>
                  <a:cubicBezTo>
                    <a:pt x="45085" y="192786"/>
                    <a:pt x="16256" y="163957"/>
                    <a:pt x="16256" y="128524"/>
                  </a:cubicBezTo>
                  <a:lnTo>
                    <a:pt x="16256" y="104394"/>
                  </a:lnTo>
                </a:path>
              </a:pathLst>
            </a:custGeom>
            <a:solidFill>
              <a:srgbClr val="E0D6D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003672" y="5260972"/>
            <a:ext cx="3422647" cy="641347"/>
            <a:chOff x="0" y="0"/>
            <a:chExt cx="3422650" cy="641350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3295523" cy="514223"/>
            </a:xfrm>
            <a:custGeom>
              <a:avLst/>
              <a:gdLst/>
              <a:ahLst/>
              <a:cxnLst/>
              <a:rect l="l" t="t" r="r" b="b"/>
              <a:pathLst>
                <a:path w="3295523" h="514223">
                  <a:moveTo>
                    <a:pt x="0" y="257175"/>
                  </a:moveTo>
                  <a:cubicBezTo>
                    <a:pt x="0" y="248793"/>
                    <a:pt x="381" y="240411"/>
                    <a:pt x="1270" y="231902"/>
                  </a:cubicBezTo>
                  <a:cubicBezTo>
                    <a:pt x="2159" y="223393"/>
                    <a:pt x="3302" y="215265"/>
                    <a:pt x="4953" y="206883"/>
                  </a:cubicBezTo>
                  <a:cubicBezTo>
                    <a:pt x="6604" y="198501"/>
                    <a:pt x="8636" y="190500"/>
                    <a:pt x="11049" y="182372"/>
                  </a:cubicBezTo>
                  <a:cubicBezTo>
                    <a:pt x="13462" y="174244"/>
                    <a:pt x="16383" y="166370"/>
                    <a:pt x="19558" y="158623"/>
                  </a:cubicBezTo>
                  <a:cubicBezTo>
                    <a:pt x="22733" y="150876"/>
                    <a:pt x="26416" y="143256"/>
                    <a:pt x="30353" y="135763"/>
                  </a:cubicBezTo>
                  <a:cubicBezTo>
                    <a:pt x="34290" y="128270"/>
                    <a:pt x="38608" y="121158"/>
                    <a:pt x="43307" y="114173"/>
                  </a:cubicBezTo>
                  <a:cubicBezTo>
                    <a:pt x="48006" y="107188"/>
                    <a:pt x="52959" y="100457"/>
                    <a:pt x="58293" y="93853"/>
                  </a:cubicBezTo>
                  <a:cubicBezTo>
                    <a:pt x="63627" y="87249"/>
                    <a:pt x="69342" y="81153"/>
                    <a:pt x="75184" y="75184"/>
                  </a:cubicBezTo>
                  <a:cubicBezTo>
                    <a:pt x="81026" y="69215"/>
                    <a:pt x="87376" y="63627"/>
                    <a:pt x="93853" y="58293"/>
                  </a:cubicBezTo>
                  <a:cubicBezTo>
                    <a:pt x="100330" y="52959"/>
                    <a:pt x="107061" y="47879"/>
                    <a:pt x="114173" y="43307"/>
                  </a:cubicBezTo>
                  <a:cubicBezTo>
                    <a:pt x="121285" y="38735"/>
                    <a:pt x="128397" y="34290"/>
                    <a:pt x="135763" y="30353"/>
                  </a:cubicBezTo>
                  <a:cubicBezTo>
                    <a:pt x="143129" y="26416"/>
                    <a:pt x="150749" y="22733"/>
                    <a:pt x="158623" y="19558"/>
                  </a:cubicBezTo>
                  <a:cubicBezTo>
                    <a:pt x="166497" y="16383"/>
                    <a:pt x="174371" y="13462"/>
                    <a:pt x="182372" y="11049"/>
                  </a:cubicBezTo>
                  <a:cubicBezTo>
                    <a:pt x="190373" y="8636"/>
                    <a:pt x="198628" y="6604"/>
                    <a:pt x="206883" y="4953"/>
                  </a:cubicBezTo>
                  <a:cubicBezTo>
                    <a:pt x="215138" y="3302"/>
                    <a:pt x="223520" y="2032"/>
                    <a:pt x="231902" y="1270"/>
                  </a:cubicBezTo>
                  <a:cubicBezTo>
                    <a:pt x="240284" y="508"/>
                    <a:pt x="248793" y="0"/>
                    <a:pt x="257175" y="0"/>
                  </a:cubicBezTo>
                  <a:lnTo>
                    <a:pt x="3038475" y="0"/>
                  </a:lnTo>
                  <a:cubicBezTo>
                    <a:pt x="3046857" y="0"/>
                    <a:pt x="3055366" y="381"/>
                    <a:pt x="3063748" y="1270"/>
                  </a:cubicBezTo>
                  <a:cubicBezTo>
                    <a:pt x="3072130" y="2159"/>
                    <a:pt x="3080385" y="3302"/>
                    <a:pt x="3088640" y="4953"/>
                  </a:cubicBezTo>
                  <a:cubicBezTo>
                    <a:pt x="3096895" y="6604"/>
                    <a:pt x="3105023" y="8636"/>
                    <a:pt x="3113151" y="11049"/>
                  </a:cubicBezTo>
                  <a:cubicBezTo>
                    <a:pt x="3121279" y="13462"/>
                    <a:pt x="3129153" y="16383"/>
                    <a:pt x="3136900" y="19558"/>
                  </a:cubicBezTo>
                  <a:cubicBezTo>
                    <a:pt x="3144647" y="22733"/>
                    <a:pt x="3152267" y="26416"/>
                    <a:pt x="3159760" y="30353"/>
                  </a:cubicBezTo>
                  <a:cubicBezTo>
                    <a:pt x="3167253" y="34290"/>
                    <a:pt x="3174365" y="38608"/>
                    <a:pt x="3181350" y="43307"/>
                  </a:cubicBezTo>
                  <a:cubicBezTo>
                    <a:pt x="3188335" y="48006"/>
                    <a:pt x="3195066" y="52959"/>
                    <a:pt x="3201670" y="58293"/>
                  </a:cubicBezTo>
                  <a:cubicBezTo>
                    <a:pt x="3208274" y="63627"/>
                    <a:pt x="3214370" y="69215"/>
                    <a:pt x="3220339" y="75184"/>
                  </a:cubicBezTo>
                  <a:cubicBezTo>
                    <a:pt x="3226308" y="81153"/>
                    <a:pt x="3231896" y="87376"/>
                    <a:pt x="3237230" y="93853"/>
                  </a:cubicBezTo>
                  <a:cubicBezTo>
                    <a:pt x="3242564" y="100330"/>
                    <a:pt x="3247644" y="107061"/>
                    <a:pt x="3252216" y="114173"/>
                  </a:cubicBezTo>
                  <a:cubicBezTo>
                    <a:pt x="3256788" y="121285"/>
                    <a:pt x="3261233" y="128397"/>
                    <a:pt x="3265170" y="135763"/>
                  </a:cubicBezTo>
                  <a:cubicBezTo>
                    <a:pt x="3269107" y="143129"/>
                    <a:pt x="3272790" y="150749"/>
                    <a:pt x="3275965" y="158623"/>
                  </a:cubicBezTo>
                  <a:cubicBezTo>
                    <a:pt x="3279140" y="166497"/>
                    <a:pt x="3282061" y="174371"/>
                    <a:pt x="3284474" y="182372"/>
                  </a:cubicBezTo>
                  <a:cubicBezTo>
                    <a:pt x="3286887" y="190373"/>
                    <a:pt x="3288919" y="198628"/>
                    <a:pt x="3290570" y="206883"/>
                  </a:cubicBezTo>
                  <a:cubicBezTo>
                    <a:pt x="3292221" y="215138"/>
                    <a:pt x="3293491" y="223520"/>
                    <a:pt x="3294253" y="231902"/>
                  </a:cubicBezTo>
                  <a:cubicBezTo>
                    <a:pt x="3295015" y="240284"/>
                    <a:pt x="3295523" y="248666"/>
                    <a:pt x="3295523" y="257175"/>
                  </a:cubicBezTo>
                  <a:cubicBezTo>
                    <a:pt x="3295523" y="265684"/>
                    <a:pt x="3295142" y="273939"/>
                    <a:pt x="3294253" y="282448"/>
                  </a:cubicBezTo>
                  <a:cubicBezTo>
                    <a:pt x="3293364" y="290957"/>
                    <a:pt x="3292221" y="299212"/>
                    <a:pt x="3290570" y="307340"/>
                  </a:cubicBezTo>
                  <a:cubicBezTo>
                    <a:pt x="3288919" y="315468"/>
                    <a:pt x="3286887" y="323723"/>
                    <a:pt x="3284474" y="331851"/>
                  </a:cubicBezTo>
                  <a:cubicBezTo>
                    <a:pt x="3282061" y="339979"/>
                    <a:pt x="3279267" y="347853"/>
                    <a:pt x="3275965" y="355600"/>
                  </a:cubicBezTo>
                  <a:cubicBezTo>
                    <a:pt x="3272663" y="363347"/>
                    <a:pt x="3269107" y="370967"/>
                    <a:pt x="3265170" y="378460"/>
                  </a:cubicBezTo>
                  <a:cubicBezTo>
                    <a:pt x="3261233" y="385953"/>
                    <a:pt x="3256915" y="393065"/>
                    <a:pt x="3252216" y="400050"/>
                  </a:cubicBezTo>
                  <a:cubicBezTo>
                    <a:pt x="3247517" y="407035"/>
                    <a:pt x="3242564" y="413766"/>
                    <a:pt x="3237230" y="420370"/>
                  </a:cubicBezTo>
                  <a:cubicBezTo>
                    <a:pt x="3231896" y="426974"/>
                    <a:pt x="3226181" y="433070"/>
                    <a:pt x="3220339" y="439039"/>
                  </a:cubicBezTo>
                  <a:cubicBezTo>
                    <a:pt x="3214497" y="445008"/>
                    <a:pt x="3208147" y="450596"/>
                    <a:pt x="3201670" y="455930"/>
                  </a:cubicBezTo>
                  <a:cubicBezTo>
                    <a:pt x="3195193" y="461264"/>
                    <a:pt x="3188462" y="466344"/>
                    <a:pt x="3181350" y="470916"/>
                  </a:cubicBezTo>
                  <a:cubicBezTo>
                    <a:pt x="3174238" y="475488"/>
                    <a:pt x="3167126" y="479933"/>
                    <a:pt x="3159760" y="483870"/>
                  </a:cubicBezTo>
                  <a:cubicBezTo>
                    <a:pt x="3152394" y="487807"/>
                    <a:pt x="3144774" y="491490"/>
                    <a:pt x="3136900" y="494665"/>
                  </a:cubicBezTo>
                  <a:cubicBezTo>
                    <a:pt x="3129026" y="497840"/>
                    <a:pt x="3121152" y="500761"/>
                    <a:pt x="3113151" y="503174"/>
                  </a:cubicBezTo>
                  <a:cubicBezTo>
                    <a:pt x="3105150" y="505587"/>
                    <a:pt x="3096895" y="507619"/>
                    <a:pt x="3088640" y="509270"/>
                  </a:cubicBezTo>
                  <a:cubicBezTo>
                    <a:pt x="3080385" y="510921"/>
                    <a:pt x="3072130" y="512191"/>
                    <a:pt x="3063748" y="512953"/>
                  </a:cubicBezTo>
                  <a:cubicBezTo>
                    <a:pt x="3055366" y="513715"/>
                    <a:pt x="3046984" y="514223"/>
                    <a:pt x="3038475" y="514223"/>
                  </a:cubicBezTo>
                  <a:lnTo>
                    <a:pt x="257175" y="514223"/>
                  </a:lnTo>
                  <a:cubicBezTo>
                    <a:pt x="248793" y="514223"/>
                    <a:pt x="240411" y="513842"/>
                    <a:pt x="231902" y="512953"/>
                  </a:cubicBezTo>
                  <a:cubicBezTo>
                    <a:pt x="223393" y="512064"/>
                    <a:pt x="215265" y="510921"/>
                    <a:pt x="206883" y="509270"/>
                  </a:cubicBezTo>
                  <a:cubicBezTo>
                    <a:pt x="198501" y="507619"/>
                    <a:pt x="190500" y="505587"/>
                    <a:pt x="182372" y="503174"/>
                  </a:cubicBezTo>
                  <a:cubicBezTo>
                    <a:pt x="174244" y="500761"/>
                    <a:pt x="166370" y="497840"/>
                    <a:pt x="158623" y="494665"/>
                  </a:cubicBezTo>
                  <a:cubicBezTo>
                    <a:pt x="150876" y="491490"/>
                    <a:pt x="143256" y="487807"/>
                    <a:pt x="135763" y="483870"/>
                  </a:cubicBezTo>
                  <a:cubicBezTo>
                    <a:pt x="128270" y="479933"/>
                    <a:pt x="121158" y="475615"/>
                    <a:pt x="114173" y="470916"/>
                  </a:cubicBezTo>
                  <a:cubicBezTo>
                    <a:pt x="107188" y="466217"/>
                    <a:pt x="100457" y="461264"/>
                    <a:pt x="93853" y="455930"/>
                  </a:cubicBezTo>
                  <a:cubicBezTo>
                    <a:pt x="87249" y="450596"/>
                    <a:pt x="81153" y="445008"/>
                    <a:pt x="75184" y="439039"/>
                  </a:cubicBezTo>
                  <a:cubicBezTo>
                    <a:pt x="69215" y="433070"/>
                    <a:pt x="63627" y="426847"/>
                    <a:pt x="58293" y="420370"/>
                  </a:cubicBezTo>
                  <a:cubicBezTo>
                    <a:pt x="52959" y="413893"/>
                    <a:pt x="47879" y="407035"/>
                    <a:pt x="43307" y="400050"/>
                  </a:cubicBezTo>
                  <a:cubicBezTo>
                    <a:pt x="38735" y="393065"/>
                    <a:pt x="34290" y="385826"/>
                    <a:pt x="30353" y="378460"/>
                  </a:cubicBezTo>
                  <a:cubicBezTo>
                    <a:pt x="26416" y="371094"/>
                    <a:pt x="22733" y="363474"/>
                    <a:pt x="19558" y="355600"/>
                  </a:cubicBezTo>
                  <a:cubicBezTo>
                    <a:pt x="16383" y="347726"/>
                    <a:pt x="13462" y="339852"/>
                    <a:pt x="11049" y="331851"/>
                  </a:cubicBezTo>
                  <a:cubicBezTo>
                    <a:pt x="8636" y="323850"/>
                    <a:pt x="6604" y="315595"/>
                    <a:pt x="4953" y="307340"/>
                  </a:cubicBezTo>
                  <a:cubicBezTo>
                    <a:pt x="3302" y="299085"/>
                    <a:pt x="2032" y="290703"/>
                    <a:pt x="1270" y="282448"/>
                  </a:cubicBezTo>
                  <a:cubicBezTo>
                    <a:pt x="508" y="274193"/>
                    <a:pt x="0" y="265557"/>
                    <a:pt x="0" y="257175"/>
                  </a:cubicBezTo>
                </a:path>
              </a:pathLst>
            </a:custGeom>
            <a:solidFill>
              <a:srgbClr val="3E3E3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87373" y="187198"/>
              <a:ext cx="257429" cy="257429"/>
            </a:xfrm>
            <a:custGeom>
              <a:avLst/>
              <a:gdLst/>
              <a:ahLst/>
              <a:cxnLst/>
              <a:rect l="l" t="t" r="r" b="b"/>
              <a:pathLst>
                <a:path w="257429" h="257429">
                  <a:moveTo>
                    <a:pt x="156337" y="98933"/>
                  </a:moveTo>
                  <a:lnTo>
                    <a:pt x="156337" y="139700"/>
                  </a:lnTo>
                  <a:cubicBezTo>
                    <a:pt x="156337" y="140716"/>
                    <a:pt x="155575" y="141605"/>
                    <a:pt x="154432" y="141605"/>
                  </a:cubicBezTo>
                  <a:lnTo>
                    <a:pt x="147955" y="141605"/>
                  </a:lnTo>
                  <a:cubicBezTo>
                    <a:pt x="147320" y="141605"/>
                    <a:pt x="146812" y="141224"/>
                    <a:pt x="146431" y="140843"/>
                  </a:cubicBezTo>
                  <a:lnTo>
                    <a:pt x="127635" y="115570"/>
                  </a:lnTo>
                  <a:lnTo>
                    <a:pt x="127635" y="139827"/>
                  </a:lnTo>
                  <a:cubicBezTo>
                    <a:pt x="127635" y="140843"/>
                    <a:pt x="126873" y="141732"/>
                    <a:pt x="125730" y="141732"/>
                  </a:cubicBezTo>
                  <a:lnTo>
                    <a:pt x="119253" y="141732"/>
                  </a:lnTo>
                  <a:cubicBezTo>
                    <a:pt x="118237" y="141732"/>
                    <a:pt x="117349" y="140970"/>
                    <a:pt x="117349" y="139827"/>
                  </a:cubicBezTo>
                  <a:lnTo>
                    <a:pt x="117349" y="99060"/>
                  </a:lnTo>
                  <a:cubicBezTo>
                    <a:pt x="117349" y="98044"/>
                    <a:pt x="118110" y="97155"/>
                    <a:pt x="119253" y="97155"/>
                  </a:cubicBezTo>
                  <a:lnTo>
                    <a:pt x="125730" y="97155"/>
                  </a:lnTo>
                  <a:cubicBezTo>
                    <a:pt x="126238" y="97155"/>
                    <a:pt x="127000" y="97409"/>
                    <a:pt x="127254" y="97917"/>
                  </a:cubicBezTo>
                  <a:lnTo>
                    <a:pt x="146050" y="123190"/>
                  </a:lnTo>
                  <a:lnTo>
                    <a:pt x="146050" y="99060"/>
                  </a:lnTo>
                  <a:cubicBezTo>
                    <a:pt x="146050" y="98044"/>
                    <a:pt x="146812" y="97155"/>
                    <a:pt x="147955" y="97155"/>
                  </a:cubicBezTo>
                  <a:lnTo>
                    <a:pt x="154432" y="97155"/>
                  </a:lnTo>
                  <a:cubicBezTo>
                    <a:pt x="155448" y="97155"/>
                    <a:pt x="156337" y="97917"/>
                    <a:pt x="156337" y="98933"/>
                  </a:cubicBezTo>
                  <a:lnTo>
                    <a:pt x="156337" y="98933"/>
                  </a:lnTo>
                  <a:close/>
                  <a:moveTo>
                    <a:pt x="109347" y="97028"/>
                  </a:moveTo>
                  <a:lnTo>
                    <a:pt x="102743" y="97028"/>
                  </a:lnTo>
                  <a:cubicBezTo>
                    <a:pt x="101727" y="97028"/>
                    <a:pt x="100838" y="97790"/>
                    <a:pt x="100838" y="98933"/>
                  </a:cubicBezTo>
                  <a:lnTo>
                    <a:pt x="100838" y="139700"/>
                  </a:lnTo>
                  <a:cubicBezTo>
                    <a:pt x="100838" y="140716"/>
                    <a:pt x="101600" y="141605"/>
                    <a:pt x="102743" y="141605"/>
                  </a:cubicBezTo>
                  <a:lnTo>
                    <a:pt x="109347" y="141605"/>
                  </a:lnTo>
                  <a:cubicBezTo>
                    <a:pt x="110363" y="141605"/>
                    <a:pt x="111252" y="140843"/>
                    <a:pt x="111252" y="139700"/>
                  </a:cubicBezTo>
                  <a:lnTo>
                    <a:pt x="111252" y="98933"/>
                  </a:lnTo>
                  <a:cubicBezTo>
                    <a:pt x="111252" y="97917"/>
                    <a:pt x="110490" y="97028"/>
                    <a:pt x="109347" y="97028"/>
                  </a:cubicBezTo>
                  <a:close/>
                  <a:moveTo>
                    <a:pt x="93599" y="131191"/>
                  </a:moveTo>
                  <a:lnTo>
                    <a:pt x="75692" y="131191"/>
                  </a:lnTo>
                  <a:lnTo>
                    <a:pt x="75692" y="98933"/>
                  </a:lnTo>
                  <a:cubicBezTo>
                    <a:pt x="75692" y="97917"/>
                    <a:pt x="74930" y="97028"/>
                    <a:pt x="73787" y="97028"/>
                  </a:cubicBezTo>
                  <a:lnTo>
                    <a:pt x="67310" y="97028"/>
                  </a:lnTo>
                  <a:cubicBezTo>
                    <a:pt x="66294" y="97028"/>
                    <a:pt x="65405" y="97790"/>
                    <a:pt x="65405" y="98933"/>
                  </a:cubicBezTo>
                  <a:lnTo>
                    <a:pt x="65405" y="139700"/>
                  </a:lnTo>
                  <a:cubicBezTo>
                    <a:pt x="65405" y="140208"/>
                    <a:pt x="65532" y="140589"/>
                    <a:pt x="65913" y="140970"/>
                  </a:cubicBezTo>
                  <a:cubicBezTo>
                    <a:pt x="66294" y="141351"/>
                    <a:pt x="66675" y="141478"/>
                    <a:pt x="67183" y="141478"/>
                  </a:cubicBezTo>
                  <a:lnTo>
                    <a:pt x="93472" y="141478"/>
                  </a:lnTo>
                  <a:cubicBezTo>
                    <a:pt x="94488" y="141478"/>
                    <a:pt x="95377" y="140716"/>
                    <a:pt x="95377" y="139573"/>
                  </a:cubicBezTo>
                  <a:lnTo>
                    <a:pt x="95377" y="133096"/>
                  </a:lnTo>
                  <a:cubicBezTo>
                    <a:pt x="95377" y="132207"/>
                    <a:pt x="94615" y="131191"/>
                    <a:pt x="93599" y="131191"/>
                  </a:cubicBezTo>
                  <a:lnTo>
                    <a:pt x="93599" y="131191"/>
                  </a:lnTo>
                  <a:close/>
                  <a:moveTo>
                    <a:pt x="190881" y="97028"/>
                  </a:moveTo>
                  <a:lnTo>
                    <a:pt x="164592" y="97028"/>
                  </a:lnTo>
                  <a:cubicBezTo>
                    <a:pt x="163576" y="97028"/>
                    <a:pt x="162687" y="97790"/>
                    <a:pt x="162687" y="98933"/>
                  </a:cubicBezTo>
                  <a:lnTo>
                    <a:pt x="162687" y="139700"/>
                  </a:lnTo>
                  <a:cubicBezTo>
                    <a:pt x="162687" y="140589"/>
                    <a:pt x="163449" y="141605"/>
                    <a:pt x="164592" y="141605"/>
                  </a:cubicBezTo>
                  <a:lnTo>
                    <a:pt x="190754" y="141605"/>
                  </a:lnTo>
                  <a:cubicBezTo>
                    <a:pt x="191770" y="141605"/>
                    <a:pt x="192659" y="140843"/>
                    <a:pt x="192659" y="139700"/>
                  </a:cubicBezTo>
                  <a:lnTo>
                    <a:pt x="192659" y="133096"/>
                  </a:lnTo>
                  <a:cubicBezTo>
                    <a:pt x="192659" y="132080"/>
                    <a:pt x="191897" y="131191"/>
                    <a:pt x="190754" y="131191"/>
                  </a:cubicBezTo>
                  <a:lnTo>
                    <a:pt x="172974" y="131191"/>
                  </a:lnTo>
                  <a:lnTo>
                    <a:pt x="172974" y="124333"/>
                  </a:lnTo>
                  <a:lnTo>
                    <a:pt x="190754" y="124333"/>
                  </a:lnTo>
                  <a:cubicBezTo>
                    <a:pt x="191770" y="124333"/>
                    <a:pt x="192659" y="123571"/>
                    <a:pt x="192659" y="122428"/>
                  </a:cubicBezTo>
                  <a:lnTo>
                    <a:pt x="192659" y="115824"/>
                  </a:lnTo>
                  <a:cubicBezTo>
                    <a:pt x="192659" y="114808"/>
                    <a:pt x="191897" y="113919"/>
                    <a:pt x="190754" y="113919"/>
                  </a:cubicBezTo>
                  <a:lnTo>
                    <a:pt x="172974" y="113919"/>
                  </a:lnTo>
                  <a:lnTo>
                    <a:pt x="172974" y="107061"/>
                  </a:lnTo>
                  <a:lnTo>
                    <a:pt x="190754" y="107061"/>
                  </a:lnTo>
                  <a:cubicBezTo>
                    <a:pt x="191770" y="107061"/>
                    <a:pt x="192659" y="106299"/>
                    <a:pt x="192659" y="105156"/>
                  </a:cubicBezTo>
                  <a:lnTo>
                    <a:pt x="192659" y="98679"/>
                  </a:lnTo>
                  <a:cubicBezTo>
                    <a:pt x="192659" y="97663"/>
                    <a:pt x="191770" y="96774"/>
                    <a:pt x="190754" y="96774"/>
                  </a:cubicBezTo>
                  <a:lnTo>
                    <a:pt x="190754" y="96774"/>
                  </a:lnTo>
                  <a:close/>
                  <a:moveTo>
                    <a:pt x="257429" y="46990"/>
                  </a:moveTo>
                  <a:lnTo>
                    <a:pt x="257429" y="210820"/>
                  </a:lnTo>
                  <a:cubicBezTo>
                    <a:pt x="257429" y="236474"/>
                    <a:pt x="236347" y="257429"/>
                    <a:pt x="210566" y="257302"/>
                  </a:cubicBezTo>
                  <a:lnTo>
                    <a:pt x="46609" y="257302"/>
                  </a:lnTo>
                  <a:cubicBezTo>
                    <a:pt x="20955" y="257302"/>
                    <a:pt x="0" y="236093"/>
                    <a:pt x="127" y="210439"/>
                  </a:cubicBezTo>
                  <a:lnTo>
                    <a:pt x="127" y="46609"/>
                  </a:lnTo>
                  <a:cubicBezTo>
                    <a:pt x="127" y="20828"/>
                    <a:pt x="21336" y="0"/>
                    <a:pt x="46990" y="127"/>
                  </a:cubicBezTo>
                  <a:lnTo>
                    <a:pt x="210693" y="127"/>
                  </a:lnTo>
                  <a:cubicBezTo>
                    <a:pt x="236474" y="127"/>
                    <a:pt x="257302" y="21209"/>
                    <a:pt x="257175" y="46990"/>
                  </a:cubicBezTo>
                  <a:close/>
                  <a:moveTo>
                    <a:pt x="222123" y="117348"/>
                  </a:moveTo>
                  <a:cubicBezTo>
                    <a:pt x="222123" y="75438"/>
                    <a:pt x="180086" y="41402"/>
                    <a:pt x="128524" y="41402"/>
                  </a:cubicBezTo>
                  <a:cubicBezTo>
                    <a:pt x="76962" y="41402"/>
                    <a:pt x="34925" y="75438"/>
                    <a:pt x="34925" y="117348"/>
                  </a:cubicBezTo>
                  <a:cubicBezTo>
                    <a:pt x="34925" y="154813"/>
                    <a:pt x="68199" y="186309"/>
                    <a:pt x="113284" y="192278"/>
                  </a:cubicBezTo>
                  <a:cubicBezTo>
                    <a:pt x="124206" y="194691"/>
                    <a:pt x="122936" y="198628"/>
                    <a:pt x="120523" y="213487"/>
                  </a:cubicBezTo>
                  <a:cubicBezTo>
                    <a:pt x="120142" y="215900"/>
                    <a:pt x="118618" y="222758"/>
                    <a:pt x="128651" y="218567"/>
                  </a:cubicBezTo>
                  <a:cubicBezTo>
                    <a:pt x="138684" y="214376"/>
                    <a:pt x="182499" y="186817"/>
                    <a:pt x="202184" y="164211"/>
                  </a:cubicBezTo>
                  <a:cubicBezTo>
                    <a:pt x="215773" y="149225"/>
                    <a:pt x="222250" y="134112"/>
                    <a:pt x="222250" y="117475"/>
                  </a:cubicBezTo>
                  <a:lnTo>
                    <a:pt x="222250" y="117348"/>
                  </a:lnTo>
                </a:path>
              </a:pathLst>
            </a:custGeom>
            <a:solidFill>
              <a:srgbClr val="E0D6DE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470772" y="5260972"/>
            <a:ext cx="3422647" cy="641347"/>
            <a:chOff x="0" y="0"/>
            <a:chExt cx="3422650" cy="641350"/>
          </a:xfrm>
        </p:grpSpPr>
        <p:sp>
          <p:nvSpPr>
            <p:cNvPr id="10" name="Freeform 10"/>
            <p:cNvSpPr/>
            <p:nvPr/>
          </p:nvSpPr>
          <p:spPr>
            <a:xfrm>
              <a:off x="63500" y="63500"/>
              <a:ext cx="3295523" cy="514223"/>
            </a:xfrm>
            <a:custGeom>
              <a:avLst/>
              <a:gdLst/>
              <a:ahLst/>
              <a:cxnLst/>
              <a:rect l="l" t="t" r="r" b="b"/>
              <a:pathLst>
                <a:path w="3295523" h="514223">
                  <a:moveTo>
                    <a:pt x="0" y="257175"/>
                  </a:moveTo>
                  <a:cubicBezTo>
                    <a:pt x="0" y="248793"/>
                    <a:pt x="381" y="240411"/>
                    <a:pt x="1270" y="231902"/>
                  </a:cubicBezTo>
                  <a:cubicBezTo>
                    <a:pt x="2159" y="223393"/>
                    <a:pt x="3302" y="215265"/>
                    <a:pt x="4953" y="206883"/>
                  </a:cubicBezTo>
                  <a:cubicBezTo>
                    <a:pt x="6604" y="198501"/>
                    <a:pt x="8636" y="190500"/>
                    <a:pt x="11049" y="182372"/>
                  </a:cubicBezTo>
                  <a:cubicBezTo>
                    <a:pt x="13462" y="174244"/>
                    <a:pt x="16383" y="166370"/>
                    <a:pt x="19558" y="158623"/>
                  </a:cubicBezTo>
                  <a:cubicBezTo>
                    <a:pt x="22733" y="150876"/>
                    <a:pt x="26416" y="143256"/>
                    <a:pt x="30353" y="135763"/>
                  </a:cubicBezTo>
                  <a:cubicBezTo>
                    <a:pt x="34290" y="128270"/>
                    <a:pt x="38608" y="121158"/>
                    <a:pt x="43307" y="114173"/>
                  </a:cubicBezTo>
                  <a:cubicBezTo>
                    <a:pt x="48006" y="107188"/>
                    <a:pt x="52959" y="100457"/>
                    <a:pt x="58293" y="93853"/>
                  </a:cubicBezTo>
                  <a:cubicBezTo>
                    <a:pt x="63627" y="87249"/>
                    <a:pt x="69342" y="81153"/>
                    <a:pt x="75311" y="75184"/>
                  </a:cubicBezTo>
                  <a:cubicBezTo>
                    <a:pt x="81280" y="69215"/>
                    <a:pt x="87503" y="63627"/>
                    <a:pt x="93980" y="58293"/>
                  </a:cubicBezTo>
                  <a:cubicBezTo>
                    <a:pt x="100457" y="52959"/>
                    <a:pt x="107188" y="47879"/>
                    <a:pt x="114300" y="43307"/>
                  </a:cubicBezTo>
                  <a:cubicBezTo>
                    <a:pt x="121412" y="38735"/>
                    <a:pt x="128524" y="34290"/>
                    <a:pt x="135890" y="30353"/>
                  </a:cubicBezTo>
                  <a:cubicBezTo>
                    <a:pt x="143256" y="26416"/>
                    <a:pt x="150876" y="22733"/>
                    <a:pt x="158750" y="19558"/>
                  </a:cubicBezTo>
                  <a:cubicBezTo>
                    <a:pt x="166624" y="16383"/>
                    <a:pt x="174498" y="13462"/>
                    <a:pt x="182499" y="11049"/>
                  </a:cubicBezTo>
                  <a:cubicBezTo>
                    <a:pt x="190500" y="8636"/>
                    <a:pt x="198755" y="6604"/>
                    <a:pt x="207010" y="4953"/>
                  </a:cubicBezTo>
                  <a:cubicBezTo>
                    <a:pt x="215265" y="3302"/>
                    <a:pt x="223647" y="2032"/>
                    <a:pt x="232029" y="1270"/>
                  </a:cubicBezTo>
                  <a:cubicBezTo>
                    <a:pt x="240411" y="508"/>
                    <a:pt x="248793" y="0"/>
                    <a:pt x="257175" y="0"/>
                  </a:cubicBezTo>
                  <a:lnTo>
                    <a:pt x="3038475" y="0"/>
                  </a:lnTo>
                  <a:cubicBezTo>
                    <a:pt x="3046857" y="0"/>
                    <a:pt x="3055366" y="381"/>
                    <a:pt x="3063621" y="1270"/>
                  </a:cubicBezTo>
                  <a:cubicBezTo>
                    <a:pt x="3071876" y="2159"/>
                    <a:pt x="3080385" y="3302"/>
                    <a:pt x="3088640" y="4953"/>
                  </a:cubicBezTo>
                  <a:cubicBezTo>
                    <a:pt x="3096895" y="6604"/>
                    <a:pt x="3105023" y="8636"/>
                    <a:pt x="3113151" y="11049"/>
                  </a:cubicBezTo>
                  <a:cubicBezTo>
                    <a:pt x="3121279" y="13462"/>
                    <a:pt x="3129153" y="16383"/>
                    <a:pt x="3136900" y="19558"/>
                  </a:cubicBezTo>
                  <a:cubicBezTo>
                    <a:pt x="3144647" y="22733"/>
                    <a:pt x="3152267" y="26416"/>
                    <a:pt x="3159760" y="30353"/>
                  </a:cubicBezTo>
                  <a:cubicBezTo>
                    <a:pt x="3167253" y="34290"/>
                    <a:pt x="3174365" y="38608"/>
                    <a:pt x="3181350" y="43307"/>
                  </a:cubicBezTo>
                  <a:cubicBezTo>
                    <a:pt x="3188335" y="48006"/>
                    <a:pt x="3195066" y="52959"/>
                    <a:pt x="3201670" y="58293"/>
                  </a:cubicBezTo>
                  <a:cubicBezTo>
                    <a:pt x="3208274" y="63627"/>
                    <a:pt x="3214370" y="69215"/>
                    <a:pt x="3220339" y="75184"/>
                  </a:cubicBezTo>
                  <a:cubicBezTo>
                    <a:pt x="3226308" y="81153"/>
                    <a:pt x="3231896" y="87376"/>
                    <a:pt x="3237230" y="93853"/>
                  </a:cubicBezTo>
                  <a:cubicBezTo>
                    <a:pt x="3242563" y="100330"/>
                    <a:pt x="3247644" y="107061"/>
                    <a:pt x="3252215" y="114173"/>
                  </a:cubicBezTo>
                  <a:cubicBezTo>
                    <a:pt x="3256787" y="121285"/>
                    <a:pt x="3261232" y="128397"/>
                    <a:pt x="3265169" y="135763"/>
                  </a:cubicBezTo>
                  <a:cubicBezTo>
                    <a:pt x="3269106" y="143129"/>
                    <a:pt x="3272789" y="150749"/>
                    <a:pt x="3275964" y="158623"/>
                  </a:cubicBezTo>
                  <a:cubicBezTo>
                    <a:pt x="3279139" y="166497"/>
                    <a:pt x="3282061" y="174371"/>
                    <a:pt x="3284474" y="182372"/>
                  </a:cubicBezTo>
                  <a:cubicBezTo>
                    <a:pt x="3286887" y="190373"/>
                    <a:pt x="3288919" y="198628"/>
                    <a:pt x="3290570" y="206883"/>
                  </a:cubicBezTo>
                  <a:cubicBezTo>
                    <a:pt x="3292221" y="215138"/>
                    <a:pt x="3293491" y="223520"/>
                    <a:pt x="3294253" y="231902"/>
                  </a:cubicBezTo>
                  <a:cubicBezTo>
                    <a:pt x="3295015" y="240284"/>
                    <a:pt x="3295523" y="248666"/>
                    <a:pt x="3295523" y="257175"/>
                  </a:cubicBezTo>
                  <a:cubicBezTo>
                    <a:pt x="3295523" y="265684"/>
                    <a:pt x="3295142" y="273939"/>
                    <a:pt x="3294253" y="282448"/>
                  </a:cubicBezTo>
                  <a:cubicBezTo>
                    <a:pt x="3293364" y="290957"/>
                    <a:pt x="3292221" y="299212"/>
                    <a:pt x="3290570" y="307340"/>
                  </a:cubicBezTo>
                  <a:cubicBezTo>
                    <a:pt x="3288919" y="315468"/>
                    <a:pt x="3286887" y="323723"/>
                    <a:pt x="3284474" y="331851"/>
                  </a:cubicBezTo>
                  <a:cubicBezTo>
                    <a:pt x="3282061" y="339979"/>
                    <a:pt x="3279139" y="347853"/>
                    <a:pt x="3275964" y="355600"/>
                  </a:cubicBezTo>
                  <a:cubicBezTo>
                    <a:pt x="3272789" y="363347"/>
                    <a:pt x="3269106" y="370967"/>
                    <a:pt x="3265169" y="378460"/>
                  </a:cubicBezTo>
                  <a:cubicBezTo>
                    <a:pt x="3261232" y="385953"/>
                    <a:pt x="3256914" y="393065"/>
                    <a:pt x="3252215" y="400050"/>
                  </a:cubicBezTo>
                  <a:cubicBezTo>
                    <a:pt x="3247517" y="407035"/>
                    <a:pt x="3242563" y="413766"/>
                    <a:pt x="3237230" y="420370"/>
                  </a:cubicBezTo>
                  <a:cubicBezTo>
                    <a:pt x="3231896" y="426974"/>
                    <a:pt x="3226181" y="433070"/>
                    <a:pt x="3220339" y="439039"/>
                  </a:cubicBezTo>
                  <a:cubicBezTo>
                    <a:pt x="3214497" y="445008"/>
                    <a:pt x="3208147" y="450596"/>
                    <a:pt x="3201670" y="455930"/>
                  </a:cubicBezTo>
                  <a:cubicBezTo>
                    <a:pt x="3195193" y="461264"/>
                    <a:pt x="3188462" y="466344"/>
                    <a:pt x="3181350" y="470916"/>
                  </a:cubicBezTo>
                  <a:cubicBezTo>
                    <a:pt x="3174238" y="475488"/>
                    <a:pt x="3167126" y="479933"/>
                    <a:pt x="3159760" y="483870"/>
                  </a:cubicBezTo>
                  <a:cubicBezTo>
                    <a:pt x="3152394" y="487807"/>
                    <a:pt x="3144774" y="491490"/>
                    <a:pt x="3136900" y="494665"/>
                  </a:cubicBezTo>
                  <a:cubicBezTo>
                    <a:pt x="3129025" y="497840"/>
                    <a:pt x="3121152" y="500761"/>
                    <a:pt x="3113151" y="503174"/>
                  </a:cubicBezTo>
                  <a:cubicBezTo>
                    <a:pt x="3105150" y="505587"/>
                    <a:pt x="3096895" y="507619"/>
                    <a:pt x="3088640" y="509270"/>
                  </a:cubicBezTo>
                  <a:cubicBezTo>
                    <a:pt x="3080385" y="510921"/>
                    <a:pt x="3072130" y="512191"/>
                    <a:pt x="3063621" y="512953"/>
                  </a:cubicBezTo>
                  <a:cubicBezTo>
                    <a:pt x="3055112" y="513715"/>
                    <a:pt x="3046857" y="514223"/>
                    <a:pt x="3038475" y="514223"/>
                  </a:cubicBezTo>
                  <a:lnTo>
                    <a:pt x="257175" y="514223"/>
                  </a:lnTo>
                  <a:cubicBezTo>
                    <a:pt x="248793" y="514223"/>
                    <a:pt x="240284" y="513842"/>
                    <a:pt x="232029" y="512953"/>
                  </a:cubicBezTo>
                  <a:cubicBezTo>
                    <a:pt x="223774" y="512064"/>
                    <a:pt x="215265" y="510921"/>
                    <a:pt x="207010" y="509270"/>
                  </a:cubicBezTo>
                  <a:cubicBezTo>
                    <a:pt x="198755" y="507619"/>
                    <a:pt x="190627" y="505587"/>
                    <a:pt x="182499" y="503174"/>
                  </a:cubicBezTo>
                  <a:cubicBezTo>
                    <a:pt x="174371" y="500761"/>
                    <a:pt x="166497" y="497840"/>
                    <a:pt x="158750" y="494665"/>
                  </a:cubicBezTo>
                  <a:cubicBezTo>
                    <a:pt x="151003" y="491490"/>
                    <a:pt x="143383" y="487807"/>
                    <a:pt x="135890" y="483870"/>
                  </a:cubicBezTo>
                  <a:cubicBezTo>
                    <a:pt x="128397" y="479933"/>
                    <a:pt x="121285" y="475615"/>
                    <a:pt x="114300" y="470916"/>
                  </a:cubicBezTo>
                  <a:cubicBezTo>
                    <a:pt x="107315" y="466217"/>
                    <a:pt x="100584" y="461264"/>
                    <a:pt x="93980" y="455930"/>
                  </a:cubicBezTo>
                  <a:cubicBezTo>
                    <a:pt x="87376" y="450596"/>
                    <a:pt x="81280" y="445008"/>
                    <a:pt x="75311" y="439039"/>
                  </a:cubicBezTo>
                  <a:cubicBezTo>
                    <a:pt x="69342" y="433070"/>
                    <a:pt x="63754" y="426847"/>
                    <a:pt x="58293" y="420370"/>
                  </a:cubicBezTo>
                  <a:cubicBezTo>
                    <a:pt x="52832" y="413893"/>
                    <a:pt x="47879" y="407035"/>
                    <a:pt x="43307" y="400050"/>
                  </a:cubicBezTo>
                  <a:cubicBezTo>
                    <a:pt x="38735" y="393065"/>
                    <a:pt x="34290" y="385826"/>
                    <a:pt x="30353" y="378460"/>
                  </a:cubicBezTo>
                  <a:cubicBezTo>
                    <a:pt x="26416" y="371094"/>
                    <a:pt x="22733" y="363474"/>
                    <a:pt x="19558" y="355600"/>
                  </a:cubicBezTo>
                  <a:cubicBezTo>
                    <a:pt x="16383" y="347726"/>
                    <a:pt x="13462" y="339852"/>
                    <a:pt x="11049" y="331851"/>
                  </a:cubicBezTo>
                  <a:cubicBezTo>
                    <a:pt x="8636" y="323850"/>
                    <a:pt x="6604" y="315595"/>
                    <a:pt x="4953" y="307340"/>
                  </a:cubicBezTo>
                  <a:cubicBezTo>
                    <a:pt x="3302" y="299085"/>
                    <a:pt x="2032" y="290703"/>
                    <a:pt x="1270" y="282448"/>
                  </a:cubicBezTo>
                  <a:cubicBezTo>
                    <a:pt x="508" y="274193"/>
                    <a:pt x="0" y="265557"/>
                    <a:pt x="0" y="257175"/>
                  </a:cubicBezTo>
                </a:path>
              </a:pathLst>
            </a:custGeom>
            <a:solidFill>
              <a:srgbClr val="3E3E3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619631" y="187325"/>
              <a:ext cx="192786" cy="257175"/>
            </a:xfrm>
            <a:custGeom>
              <a:avLst/>
              <a:gdLst/>
              <a:ahLst/>
              <a:cxnLst/>
              <a:rect l="l" t="t" r="r" b="b"/>
              <a:pathLst>
                <a:path w="192786" h="257175">
                  <a:moveTo>
                    <a:pt x="176784" y="225044"/>
                  </a:moveTo>
                  <a:lnTo>
                    <a:pt x="176784" y="96393"/>
                  </a:lnTo>
                  <a:lnTo>
                    <a:pt x="120523" y="96393"/>
                  </a:lnTo>
                  <a:cubicBezTo>
                    <a:pt x="107188" y="96393"/>
                    <a:pt x="96393" y="85598"/>
                    <a:pt x="96393" y="72263"/>
                  </a:cubicBezTo>
                  <a:lnTo>
                    <a:pt x="96393" y="16129"/>
                  </a:lnTo>
                  <a:lnTo>
                    <a:pt x="32131" y="16129"/>
                  </a:lnTo>
                  <a:cubicBezTo>
                    <a:pt x="23241" y="16129"/>
                    <a:pt x="16002" y="23368"/>
                    <a:pt x="16002" y="32131"/>
                  </a:cubicBezTo>
                  <a:lnTo>
                    <a:pt x="16002" y="225044"/>
                  </a:lnTo>
                  <a:cubicBezTo>
                    <a:pt x="16002" y="233934"/>
                    <a:pt x="23241" y="241046"/>
                    <a:pt x="32131" y="241046"/>
                  </a:cubicBezTo>
                  <a:lnTo>
                    <a:pt x="160655" y="241046"/>
                  </a:lnTo>
                  <a:cubicBezTo>
                    <a:pt x="169545" y="241046"/>
                    <a:pt x="176784" y="233807"/>
                    <a:pt x="176784" y="225044"/>
                  </a:cubicBezTo>
                  <a:close/>
                  <a:moveTo>
                    <a:pt x="176530" y="80391"/>
                  </a:moveTo>
                  <a:cubicBezTo>
                    <a:pt x="176149" y="78994"/>
                    <a:pt x="175514" y="77724"/>
                    <a:pt x="174371" y="76708"/>
                  </a:cubicBezTo>
                  <a:lnTo>
                    <a:pt x="116205" y="18542"/>
                  </a:lnTo>
                  <a:cubicBezTo>
                    <a:pt x="115189" y="17526"/>
                    <a:pt x="113919" y="16764"/>
                    <a:pt x="112522" y="16383"/>
                  </a:cubicBezTo>
                  <a:lnTo>
                    <a:pt x="112522" y="72390"/>
                  </a:lnTo>
                  <a:cubicBezTo>
                    <a:pt x="112522" y="76835"/>
                    <a:pt x="116078" y="80391"/>
                    <a:pt x="120523" y="80391"/>
                  </a:cubicBezTo>
                  <a:lnTo>
                    <a:pt x="176530" y="80391"/>
                  </a:lnTo>
                  <a:close/>
                  <a:moveTo>
                    <a:pt x="0" y="32131"/>
                  </a:moveTo>
                  <a:cubicBezTo>
                    <a:pt x="0" y="14351"/>
                    <a:pt x="14478" y="0"/>
                    <a:pt x="32131" y="0"/>
                  </a:cubicBezTo>
                  <a:lnTo>
                    <a:pt x="110490" y="0"/>
                  </a:lnTo>
                  <a:cubicBezTo>
                    <a:pt x="116840" y="0"/>
                    <a:pt x="122936" y="2540"/>
                    <a:pt x="127508" y="7112"/>
                  </a:cubicBezTo>
                  <a:lnTo>
                    <a:pt x="185674" y="65278"/>
                  </a:lnTo>
                  <a:cubicBezTo>
                    <a:pt x="190246" y="69723"/>
                    <a:pt x="192786" y="75946"/>
                    <a:pt x="192786" y="82296"/>
                  </a:cubicBezTo>
                  <a:lnTo>
                    <a:pt x="192786" y="225044"/>
                  </a:lnTo>
                  <a:cubicBezTo>
                    <a:pt x="192786" y="242824"/>
                    <a:pt x="178308" y="257175"/>
                    <a:pt x="160655" y="257175"/>
                  </a:cubicBezTo>
                  <a:lnTo>
                    <a:pt x="32131" y="257175"/>
                  </a:lnTo>
                  <a:cubicBezTo>
                    <a:pt x="14351" y="257175"/>
                    <a:pt x="0" y="242697"/>
                    <a:pt x="0" y="225044"/>
                  </a:cubicBezTo>
                  <a:lnTo>
                    <a:pt x="0" y="32131"/>
                  </a:lnTo>
                </a:path>
              </a:pathLst>
            </a:custGeom>
            <a:solidFill>
              <a:srgbClr val="E0D6DE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00075" y="4286593"/>
            <a:ext cx="8825798" cy="7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3375">
                <a:solidFill>
                  <a:srgbClr val="FA95AF"/>
                </a:solidFill>
                <a:latin typeface="Anton"/>
                <a:ea typeface="Anton"/>
                <a:cs typeface="Anton"/>
                <a:sym typeface="Anton"/>
              </a:rPr>
              <a:t>What9s Next: Enhancing the MindMate AI Experience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We are continuously innovating to bring even more powerful and intuitive features to MindMate AI.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830" y="5915196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1525" y="6312560"/>
            <a:ext cx="2909830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Allow users to speak their thoughts, </a:t>
            </a:r>
          </a:p>
          <a:p>
            <a:pPr algn="l">
              <a:lnSpc>
                <a:spcPts val="156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making interactions more natural and </a:t>
            </a:r>
          </a:p>
          <a:p>
            <a:pPr algn="l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accessible.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11566" y="5915196"/>
            <a:ext cx="51149" cy="3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38282" y="6312560"/>
            <a:ext cx="3028293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Visualize emotional patterns over time, </a:t>
            </a:r>
          </a:p>
          <a:p>
            <a:pPr algn="just">
              <a:lnSpc>
                <a:spcPts val="156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offering insights into personal wellness </a:t>
            </a:r>
          </a:p>
          <a:p>
            <a:pPr algn="just">
              <a:lnSpc>
                <a:spcPts val="2785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journeys.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05725" y="6636410"/>
            <a:ext cx="2792454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Provide tailored suggestions for self- care and mental health resources.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1525" y="5972346"/>
            <a:ext cx="1452944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Voice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Interaction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38625" y="5972346"/>
            <a:ext cx="1290628" cy="30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Emotion</a:t>
            </a:r>
            <a:r>
              <a:rPr lang="en-US" sz="168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Charts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05725" y="6000921"/>
            <a:ext cx="1970570" cy="54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Personalized Wellness Recommendations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657</Words>
  <Application>Microsoft Office PowerPoint</Application>
  <PresentationFormat>Custom</PresentationFormat>
  <Paragraphs>114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Anton</vt:lpstr>
      <vt:lpstr>Fira Sans</vt:lpstr>
      <vt:lpstr>Fira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MindMate-AI.pdf</dc:title>
  <cp:lastModifiedBy>rahul khati</cp:lastModifiedBy>
  <cp:revision>3</cp:revision>
  <dcterms:created xsi:type="dcterms:W3CDTF">2006-08-16T00:00:00Z</dcterms:created>
  <dcterms:modified xsi:type="dcterms:W3CDTF">2025-11-20T20:13:22Z</dcterms:modified>
  <dc:identifier>DAG5E_Uqxk4</dc:identifier>
</cp:coreProperties>
</file>